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notesMasterIdLst>
    <p:notesMasterId r:id="rId15"/>
  </p:notesMasterIdLst>
  <p:sldIdLst>
    <p:sldId id="261" r:id="rId2"/>
    <p:sldId id="281" r:id="rId3"/>
    <p:sldId id="283" r:id="rId4"/>
    <p:sldId id="272" r:id="rId5"/>
    <p:sldId id="278" r:id="rId6"/>
    <p:sldId id="279" r:id="rId7"/>
    <p:sldId id="280" r:id="rId8"/>
    <p:sldId id="267" r:id="rId9"/>
    <p:sldId id="268" r:id="rId10"/>
    <p:sldId id="269" r:id="rId11"/>
    <p:sldId id="270" r:id="rId12"/>
    <p:sldId id="277" r:id="rId13"/>
    <p:sldId id="292" r:id="rId14"/>
  </p:sldIdLst>
  <p:sldSz cx="10691813" cy="7559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나눔바른고딕" panose="020B0603020101020101" pitchFamily="50" charset="-127"/>
      <p:regular r:id="rId22"/>
      <p:bold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ko-KR"/>
    </a:defPPr>
    <a:lvl1pPr marL="0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1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1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92" d="100"/>
          <a:sy n="92" d="100"/>
        </p:scale>
        <p:origin x="6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6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6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1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9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B0C9289-431E-4873-BF78-E648170910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4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BA51C162-712D-4CC5-9C44-BC515AD36A3B}"/>
              </a:ext>
            </a:extLst>
          </p:cNvPr>
          <p:cNvGrpSpPr/>
          <p:nvPr userDrawn="1"/>
        </p:nvGrpSpPr>
        <p:grpSpPr>
          <a:xfrm>
            <a:off x="9594650" y="270752"/>
            <a:ext cx="731222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86BB2EB-1949-49AA-8D59-57CEE16C7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49257F8C-E996-4515-A971-4B0E1BF51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4F65F8A-C86E-4616-AF8C-6795E757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5A96E016-8701-4DE4-8509-462C90B4B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39E318CE-132A-46DB-8773-241F83E26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56FBF33E-5FC4-4DC8-B3A6-324AD2C32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5A86BF0F-7201-4B9A-83FB-8154B476E2E8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B2E4599A-6EF3-4650-ABFE-B90405B6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6BB655F9-568B-4F8F-9D35-DBD82A53D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E0D50DC8-BACF-4EAD-8C90-D85FFC943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0286ED58-88C1-4008-B790-B3C10E59A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267674FC-78A7-4B62-9C6F-379A09CB5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92522582-E576-4C88-AD5B-B38F5A891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0D45A611-4AAF-490C-934D-105006437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4DFDE2A-F9EF-40AF-A8CE-937EF3756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AFAE4FE-F790-48BA-8407-2169276D2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4107F27B-9365-48F9-8F89-3ABA81248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76E12217-ABC3-4E7A-90C4-97FA29848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E9ACFB0E-0F0F-413D-AEC9-2859BD173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E2F4EAAD-6964-417F-98DC-AAC4F7477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23954D20-A3D2-44A6-A2C2-FCE92837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3F2473A4-8CD5-4947-A44B-692587BEB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0DAC74A3-B0B6-4276-A1AC-1FD4AED99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93B54FD9-1389-4B5A-BD22-10CAE2CD3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4AC08712-2FFC-42FA-ABDD-3B3970CDA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A64F2695-E1C6-4A64-BC87-468991671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8F479DEC-F3CD-40D4-BD38-39770D098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1D0E5E6C-472E-4E23-878E-EC994A47F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FD157353-E5FE-4563-8831-5DFB3314A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6BFC42B8-20F9-4A70-8DAC-A50616DB2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3C17BD84-0A12-4002-8CC7-DF19A6827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9775D616-5C6B-4277-A640-F6B4EB39E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771B671D-7C88-48D2-AE66-093B2AF28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295E889C-CF95-4C3D-ABFC-DFEB55D14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CCD9C736-8C0F-421A-B70F-E0A5C7F79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4428E940-E14E-4392-BAAB-A2B004900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20659A06-E438-4125-AB7B-C5E207F0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E003D053-4E57-4F56-BF51-B97FF9F97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D395D37B-C7CC-419D-AA92-1EDD20225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DECB7F59-E4CC-49B6-8031-445288B81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27913D9A-5C33-4157-A1F1-08D5C4DDF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B129474B-4EE6-465D-A96E-3AE1EB4D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A814DFB6-64F8-45D7-AF5C-1BD6334D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EC36E42C-1A4A-402F-972A-381F8BB20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DB7988EF-02FB-4FF5-8F90-8AACF71C1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4A047634-E728-43C7-8671-01E54AB08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165618AB-9B00-4D01-8F12-C2652A3AE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EABBF456-0C48-4924-957D-672A868BF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B14124B0-9477-4A13-A87D-2365E9ABF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F0462397-9FB5-443B-9845-D40338947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03615C32-98CE-4EA6-B62D-9C1FE5F0F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E0CBB181-48C7-418D-B417-4C64CB36F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BE601F63-4686-4559-9480-0AC0715FC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664CB6AA-672B-4B17-8A5C-2C923DC04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97A12361-2665-4C58-955E-B032EA0FE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A9F234E4-5B4D-4336-8018-477BD4E1A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21C09FC5-B7AE-4D68-9616-CE9FB3040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3B259ACB-E043-44FE-B242-486212343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A8DE6FC2-5878-42AE-8179-1BF694172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060B0F1D-1642-4858-89ED-E1289CFB5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A362C53C-7196-431C-AA75-B12DEB864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A6937E86-E890-49A9-A229-C3C2DAB4A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269DF94E-DDB6-4E9E-8981-69021A83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E59BEBCA-CEEC-405F-A1C0-258CD28E1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A3DF8E9E-D5E7-4B12-BDD6-7364647369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5CB353C4-920F-4683-9ECE-C094E84CA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DE99844F-25FA-414B-9111-2397788859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3070D209-EF36-4356-ABBC-A1054C4D4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3A9B4EA9-3291-463F-BA07-3F99687A8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04CA832E-331D-4EB4-9D8E-0C2348066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B21F0535-E954-4FDF-96CE-45EDBE64B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25ED4CE-0648-41FC-8776-66DDBCCC6408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83331CB4-EAA3-4769-A3D8-04E06BC0BA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D0F1A637-512B-4DB6-8E62-048168B89B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9489C20-B78D-4ACF-952D-0B854D2CD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3FB65FDA-9F60-46A3-B393-55E7A61384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DFA07DB9-ECED-458A-BA69-2A51BE7B5C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1A8220BB-9C62-41D4-A275-ACB5392B5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385020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360E14-2911-4FCE-9F36-0FD3A011ACE0}"/>
              </a:ext>
            </a:extLst>
          </p:cNvPr>
          <p:cNvGrpSpPr/>
          <p:nvPr userDrawn="1"/>
        </p:nvGrpSpPr>
        <p:grpSpPr>
          <a:xfrm>
            <a:off x="9594650" y="270752"/>
            <a:ext cx="731222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1E5D38D2-0AD4-44C0-8CC6-855A3526B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065D709B-12E5-4399-939C-03E3AB401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D64B9697-259E-42A4-9A4A-DC53E1B36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2EF85ADA-915A-4389-A02C-913D96F58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16113D4-0081-486A-BB31-6984249DB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4D5F6836-58A0-4DBA-BF69-F053350F9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659CBEC2-CEDD-44DB-81F9-4503F34A6D30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E86FE3E4-2015-4811-9E78-57A913681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C5E433D7-9ED5-45A2-9ED6-D4F45CFDB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ACE9E708-6612-4774-9473-30927381A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9BD695AD-E5BC-45BD-ADED-A35B8A7A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F159B040-2928-4EF8-A2B1-E03087EF1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29ACF2DB-6A12-4CD5-9660-E4C9A2BD3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F05C2E5F-36ED-422E-8949-9E2F0AED7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2CF498E-E32B-419B-9642-FA892675D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630CA567-C50E-4CB5-A1B4-4B91781B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5562CCA1-6284-44BE-95C7-F2B1558C03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8D30F271-3A27-440D-B08B-BE95E5667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DB665143-9841-40C2-BBEF-51085194F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404B279B-B4AA-4E2E-A3F3-D7E8DC3CA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D03DD5B0-5F2E-4C68-8529-13F533B90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7671345B-DDD7-451B-9DB4-B96AD4E4C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962C0503-F385-49AE-8BD6-E16F2D00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34510C09-D277-450E-8F98-88667D412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F8073B8D-72AA-4535-950C-D673A6FA8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9BEE26D9-FB52-4306-873D-C2A2670FE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33CD1A2F-D1BE-416D-A920-D0C0D8118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7A6CEDE0-B825-4BDD-9078-D00640549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6CE9D7BD-9802-4EB1-8F66-68213871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C9B9638C-030F-4451-AC92-46487017F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70D7D631-3711-4C29-BAAC-23729EBDC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55165B7F-903D-44B8-A509-B9FE4F807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BB0D5D52-85B7-451D-A963-A64B05A3F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BD9309D0-8BB6-4DCE-BD81-9641ABD0D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05C60F7E-8B51-4491-814C-3E74FAF56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FCF5CBA6-D22A-4A11-A707-85EA7CA13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69EF0F13-5AC7-4BF1-B173-4557A9CA9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386A6809-DCEA-4380-8953-E9533DA50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6F14399A-9187-4F11-A704-023783D20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8CFFB745-6D7C-47CE-ADA4-D9EB17416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C90D1E06-67FB-4DE9-BF6D-88D48ED53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213AC358-8945-4107-BCB1-7B723FEF0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2EBFBE21-6755-48E6-8DE1-8197BA377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334CE578-84A5-44E2-91B4-BE879690B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5F39C013-C463-4F6B-BEF6-28134CD5B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0985E7AA-B099-4E89-8E42-7D0A94D3A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76E286D1-39DD-4F9B-BCC7-4DABAEEE8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9917AF3A-20AE-40EA-BBB7-DEFEA9DCD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40A98657-91EE-4D24-B527-4CE67745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1B6BC351-E059-44B3-9FC1-94C9B0C8B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D9007E32-B9D2-458F-99C6-50BC2CD95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AADD2E06-C9DD-4823-8EA8-1154CA544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9B5A9933-D7E6-497C-AF8C-55BDF8A0D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C02057A4-715F-49D5-BF97-0F9780AAC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8E6C8847-7197-49E6-9435-B7D34ED0F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CDE042F3-A961-40FC-A4B4-66FC6B865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5B5F7C29-C959-4212-A0EC-6263C7FB8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51AA3CF7-F71D-498F-8435-3C8524049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CDB624ED-E7C0-4608-8603-E29AE55D3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E59A704C-571D-4D2C-8F15-7985731C0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FFB01EE0-6137-443D-BF33-ACC943A1E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CD4720EE-9D30-4823-BF20-A21EED3B2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27C18E92-F71E-4AAD-86C4-AC8481E7C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F77AD5A7-F7A4-4D64-8BFD-6BC68E537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207EFA6F-92B4-415F-9D86-4CA58DC40C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184A5EAC-3F19-48BE-AF62-CEFAEFAF3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475A762B-5800-4CE7-8E6C-3487D97EE1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96C516D6-ADBF-4466-8C8F-43CCFFECA2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A621DB41-6401-47BC-89F3-B63C775C1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45D3976B-5BAA-4560-9509-66A75D51D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A5BF4DEB-17F6-4CA7-9294-C210A624C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1EA0AAAF-2692-4675-9F2A-F85B28BE7986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9CB51CE9-F918-42CE-9557-21EEA0CFDA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8EAF7384-52DC-489E-8542-49502479F4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0A674AB-F677-434B-881D-057FCBCE7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2400F101-3EA5-4240-8AA2-ACCA7AD0A3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75F2D2A6-56DA-4AFE-8967-46A066093D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2C529ADA-8CC9-4155-80B2-B996C05F29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3893989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18E7953-450F-4A81-B005-51422C3761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28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10E932F-F82E-40ED-8A46-6CB862A2C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61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768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41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821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521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995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71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30E4C19-6545-4ABB-A264-918DA6232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4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690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060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52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>
            <a:extLst>
              <a:ext uri="{FF2B5EF4-FFF2-40B4-BE49-F238E27FC236}">
                <a16:creationId xmlns:a16="http://schemas.microsoft.com/office/drawing/2014/main" id="{228EFF5B-5F0F-4AFD-9A5E-9F1D0B42F7D9}"/>
              </a:ext>
            </a:extLst>
          </p:cNvPr>
          <p:cNvSpPr txBox="1"/>
          <p:nvPr userDrawn="1"/>
        </p:nvSpPr>
        <p:spPr>
          <a:xfrm>
            <a:off x="882838" y="2724134"/>
            <a:ext cx="2073003" cy="615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3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6B6CBC8-78D7-4761-A250-D24E62374C1E}"/>
              </a:ext>
            </a:extLst>
          </p:cNvPr>
          <p:cNvGrpSpPr/>
          <p:nvPr userDrawn="1"/>
        </p:nvGrpSpPr>
        <p:grpSpPr>
          <a:xfrm>
            <a:off x="993537" y="1265941"/>
            <a:ext cx="765824" cy="1386541"/>
            <a:chOff x="1024877" y="1336994"/>
            <a:chExt cx="765824" cy="138654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FA30DF25-1C7B-4A64-83AC-1EBF5371F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877" y="1336994"/>
              <a:ext cx="765824" cy="548054"/>
            </a:xfrm>
            <a:prstGeom prst="rect">
              <a:avLst/>
            </a:prstGeom>
          </p:spPr>
        </p:pic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D59EC6EB-EB1F-45B6-A1CC-EA797C366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20312" y="2062875"/>
              <a:ext cx="0" cy="6606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10D16D81-E673-49ED-81E2-ACC12BF1AB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4384" y="654965"/>
            <a:ext cx="2179829" cy="9204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5C4A2E4-573E-4A48-B3FC-D574EA99AC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0691813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66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" y="1"/>
            <a:ext cx="10690496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85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2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4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1"/>
            <a:ext cx="10690495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8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800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4A3DC83-94FC-40CC-8C50-881D1D117F21}"/>
              </a:ext>
            </a:extLst>
          </p:cNvPr>
          <p:cNvGrpSpPr/>
          <p:nvPr userDrawn="1"/>
        </p:nvGrpSpPr>
        <p:grpSpPr>
          <a:xfrm>
            <a:off x="9594650" y="270752"/>
            <a:ext cx="731222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0908E99-3DAA-4B58-BD89-8ADDE247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7E13C75-C4D4-4472-AECF-F699DDD88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7D969A4-DD04-4786-A225-DAC2054A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39341E39-A25A-4D44-AEB4-039896340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8FB2E5E-5C2D-4D6B-96A2-78344FCD3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9169B470-14DC-45FB-84C8-302102623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8F945869-C55D-47C6-B295-2B30D0EF691D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86795585-0ED7-49AB-A8AB-08F3E2A5E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C5BC2B14-4806-4C5E-AAA0-3EF785CDE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025B2D02-13BE-4C6E-A84B-05C2B52B3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40165AB7-6AE7-473E-8FC7-98AC6B03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3F7BD7D6-832C-42A8-97EF-5CE20087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C3965A5E-1C76-460B-9F59-0753D7FBA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99E0636-155C-4D7D-8D99-00C68B7DA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9FB7AD0F-FA46-4E5D-871B-21E77EA3D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1836315F-8BB5-448F-8C9E-7C8034AAC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8A51C120-D2E0-47A4-A62C-A5DB22F65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1DD0F214-8162-42B9-B9D1-68CECD97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64554B83-BC7B-4A13-872A-BDFC6625F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35C5CB56-064C-4C0A-B540-5DE211D32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7AD2CBC6-75F1-4E76-9567-974BA2463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6B573D8E-1631-44CA-AB64-586A95B3E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B1168D8D-A727-4DB2-A52F-D370234B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CD144DD5-C318-4D8A-9F2C-900D0E418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EF7E3E4E-06E2-4413-BE7E-9E26CE9FD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A86D61B7-AAA1-40F6-BDEA-C7A7C3582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49C50ADC-AB61-4F1F-A7D8-789870BA3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852FCF22-8C9E-4219-9DFF-D98F6BAA6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2D3F6762-B016-41E3-87A3-2584F3CB1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7C35AB29-C80B-4E26-9331-C9CC2413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8399FD50-248D-45C7-802C-A23B45E90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0404BCF7-AAA3-46C9-86AA-9629D3958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6B0A7261-B217-4955-8F79-FBEB2B84D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6FD1FFC8-3485-4BA9-B1ED-663381500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FF2E3A22-B6E7-4C85-A6E1-60F05E2C2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767BB716-5BE7-4316-BA7C-78C19C35E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380C15D0-206F-462C-B3F5-5320EE397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2FEF9B05-1296-45C6-A17B-0B3E00011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0497E4B3-A9EF-40F7-8C7F-724F9D63C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A7EA9D81-6E62-48F7-9FB6-7CBEDA32A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6FE7AAE0-0944-4FD6-858B-2650575E5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8E6534DB-453E-4319-A487-BCA88ED1D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AF9E58CC-D5AB-4F07-B264-DF59F7A3C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69876130-AD56-403A-A839-232EC4259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F853DAB4-BB9D-40D0-9BD4-8E156E83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2F5EACCA-D93B-432D-8F45-57852F034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DF132BEF-A267-4AE9-82A6-19D216488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00526068-9FCB-4C52-8F48-C342D113F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C7D7E6F2-8895-4EBE-8429-0FE3820A3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3A937421-CA04-4646-8410-F9E553BE8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7DA0195E-A6F5-42B7-BDB9-2171F14E7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59ACCEDD-EFAD-4700-B574-EBD4E2995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1CA87C38-8D08-4846-8318-EC2A9C4D6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1C521A93-A242-4677-93C4-09BE03D72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7378FB70-6860-44DD-8F8A-0BC09925A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6A1C085A-54D2-4494-BFBE-9BC0067CB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0D290EB6-FE68-4522-B9E8-0E132A6D2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682FB4D9-1623-4F68-8941-A1878AC5D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03816B47-B7D3-4E88-8B87-DA703C7D8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33ED26C6-4C06-4974-B874-8EC4CB15D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C9020987-8EC0-4060-B746-5DC793C4D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79391C4A-5590-42E2-B002-C2E7DD6FA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8347BE2C-12CF-49D5-84B1-A05989E6A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129D0802-4622-493D-9984-C31F47EDD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AECF88ED-991A-4C8E-A557-DED93C1AC3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AE4B7A67-0B1F-479A-B579-363BA9B4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AF3F8577-8BDE-465A-8665-02C1C33526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38899413-1221-406F-B419-1E4124B96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EF8BC42E-6823-4A3B-80F6-9E0EE987C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06F76E56-67CB-4DC0-A8E7-C5D2ABF5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ABCC5945-BF3B-456C-BB28-7846768B7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8C5569A5-F422-454F-8351-34D6421D5B8E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1BAD71E3-D7F8-404E-A610-2D2942D145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85AABB37-BFB7-4F7D-B8A9-C3409E9C02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932EC30B-1DB4-4808-9595-DCF361C74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5CA108E2-D687-48D7-9187-E6A88A7550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01" name="Title 1">
            <a:extLst>
              <a:ext uri="{FF2B5EF4-FFF2-40B4-BE49-F238E27FC236}">
                <a16:creationId xmlns:a16="http://schemas.microsoft.com/office/drawing/2014/main" id="{18013F05-5239-48EF-9247-3D264C565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C7781399-701D-4CC2-9453-C63DBC6B165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137352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" y="0"/>
            <a:ext cx="10690495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5044181" y="7157016"/>
            <a:ext cx="603450" cy="298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0"/>
            <a:fld id="{48F63A3B-78C7-47BE-AE5E-E10140E04643}" type="slidenum">
              <a:rPr lang="en-US" altLang="en-US" sz="850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914400" latinLnBrk="0"/>
              <a:t>‹#›</a:t>
            </a:fld>
            <a:endParaRPr lang="en-US" altLang="en-US" sz="850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4"/>
            <a:ext cx="10691814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950417" y="559515"/>
            <a:ext cx="1369002" cy="271832"/>
            <a:chOff x="7798393" y="506198"/>
            <a:chExt cx="1514676" cy="30075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8393" y="585612"/>
              <a:ext cx="578541" cy="221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7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0266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6255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2244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8232" y="506198"/>
              <a:ext cx="115416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835AB65-65A5-4828-B2C9-496A96906DAB}"/>
              </a:ext>
            </a:extLst>
          </p:cNvPr>
          <p:cNvGrpSpPr/>
          <p:nvPr userDrawn="1"/>
        </p:nvGrpSpPr>
        <p:grpSpPr>
          <a:xfrm>
            <a:off x="9594650" y="270752"/>
            <a:ext cx="731222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361E9E2-9D32-4D85-AFAC-B745C9B7B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4F35E9E-5631-4526-BA4B-1FF4320F5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0A662726-48BB-47FD-B023-87F1B749F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652245FF-8549-4DF3-9156-825B883DD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B6EE75DE-1AF2-4DE7-BFEF-268678ECD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B7BBD607-1809-4BF9-8371-8AB9C2551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85E59CED-D75A-4A19-B15A-919A9AF45299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EF3C30A9-5578-45AE-A810-E07B74AF3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BA894795-A46E-4BD8-9993-49D7F6658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08D57F8D-BE88-48AA-9596-A392F3C1C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F983779C-4D9E-453A-9BD0-827CB7190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144E077C-BF72-42E1-91C5-1E44F63FE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3AC5E449-1529-41BF-A77B-EC351D19C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11BFE3E3-EC4A-4F1F-91F0-D1189FD43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0AC7A96-77D0-4D7D-B051-63736A007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2461EB5F-CE3D-4038-BDDE-F0366317E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E8BF9734-3BF8-4978-8DF0-5E5FA3222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E27F1FA4-145E-4CD1-A884-852B13BE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1D4366D9-E79E-4853-875A-80FE1E5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498FFF4F-1856-403E-A13D-3E6F5671F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3F6C755B-F8E4-439E-BE6C-4D2A42B12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527D8603-0F59-4692-9BEF-B68356F8B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17CACA7D-EBBC-4F54-8D49-708B80FDA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658D88F1-0127-4F57-9ACB-6DD314D98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B4FEB5F8-002A-4015-BA68-085BB4B52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637D1E1C-CCCF-468F-BEDF-3D079FF31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C0F39FD3-99FA-4C76-870B-4FCDA5382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C145F9F1-EE04-490F-9552-B4903F7E8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CBB1064F-5290-4359-A23E-43736E607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938FBD5B-2BD3-4DFB-9952-DA3AA2D75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ABB883AD-C75B-4692-A729-8EC8523DA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970790E9-A0B4-434A-905A-B22F83654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1B3F1F35-F590-4B2F-AE85-C3CFB533C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62241EEC-8452-46C9-8ED3-570F0B4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95760F8F-CD33-41B3-9A9A-9E742C1BA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21331C4A-7F18-41CD-A6A7-38CC60A08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4A8EF586-F182-4BDA-88E4-24EBA182A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DF07F3E3-8F6D-40D9-8C79-D5E011842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D9BC450D-5E3F-4FE6-BB53-7DA4B6521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4FFD53E2-1E5E-443F-91E6-B49CB8537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2731CD71-8D14-41F9-B880-505B6EA0E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09629304-5C0C-46BA-AA8C-2A669E215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99C0F6F6-DD59-4CF0-B2BE-F3CAFE7CE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67E42852-1AAA-4FC0-9F77-01B582748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F82162A4-021F-450A-8A47-80B8FBE7C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E2EFA721-9DF6-404F-8420-A55D2FC97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1B8627CD-A7ED-4627-9BF9-20429ACEE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D1B8E4A5-7208-4035-B0FB-8D686E7F0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92BC3765-006D-4CA8-B290-F0BE935BC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BABB5EC4-E2AA-4831-BA6C-2565FE98A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64EB8858-F246-4196-8565-EB07FC855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5DBCDC64-14CA-480C-9867-AD38092BC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0EADD454-CC35-40CB-BC2A-4B7271930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4744A098-D832-448D-80F8-179880AD3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39183B4C-3984-4962-B4B6-DB0C87D6C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EED62DD7-B0D8-469D-BB5B-79B5849FE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C84BEF8D-3BE1-42ED-8C92-4EDAA3DCC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6526B3D7-EA4D-44AA-A1E9-DECAE782E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A9F8F3FB-45B6-41B4-A0FF-AC348A0B4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8E368DE5-59CB-4A43-ABB7-9E9FDAB607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011015C8-1172-4197-B54F-FB0D79964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7FBE8F91-8E84-46C3-AF27-1A191EF8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99F1A149-F21F-4EF6-BA24-0A61D24DB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E75F77D8-BA9F-4A45-BF4F-8127BFED6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5C138FD7-E3FD-4787-9167-F39AC721D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6E7859AF-A9C5-46B9-A818-40676160C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2DD24FA0-0A70-4A9E-9CFE-FD68FB5092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7C24A9D9-0F16-4DF3-B60E-D347DA907C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0BCCB895-4555-451B-BCA7-A366E671D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9E6F6BA1-C936-4FC0-B4B8-A77CC3BE0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C16269B9-4B74-4048-A3A8-DCB4DBA7B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6DA7D285-5479-498D-BB2C-60EDBF6C0749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5242162A-4180-48CC-9198-9796E019B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D1AAF5A7-3589-4411-BAF6-B43068923F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F592227-101B-42B0-B7DE-2F315EC2B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2104AE3A-9F95-4CD7-8CDA-EF38652C0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AF385E77-E20C-4A35-A6F0-8414B5503B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D2DEAA37-EAFD-4DA7-8737-09F7273B6A3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1643596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2" userDrawn="1">
          <p15:clr>
            <a:srgbClr val="FBAE40"/>
          </p15:clr>
        </p15:guide>
        <p15:guide id="2" pos="283" userDrawn="1">
          <p15:clr>
            <a:srgbClr val="FBAE40"/>
          </p15:clr>
        </p15:guide>
        <p15:guide id="3" orient="horz" pos="4445" userDrawn="1">
          <p15:clr>
            <a:srgbClr val="FBAE40"/>
          </p15:clr>
        </p15:guide>
        <p15:guide id="4" orient="horz" pos="81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712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9" r:id="rId3"/>
    <p:sldLayoutId id="2147483734" r:id="rId4"/>
    <p:sldLayoutId id="2147483746" r:id="rId5"/>
    <p:sldLayoutId id="2147483747" r:id="rId6"/>
    <p:sldLayoutId id="2147483748" r:id="rId7"/>
    <p:sldLayoutId id="2147483733" r:id="rId8"/>
    <p:sldLayoutId id="2147483751" r:id="rId9"/>
    <p:sldLayoutId id="2147483752" r:id="rId10"/>
    <p:sldLayoutId id="2147483753" r:id="rId11"/>
    <p:sldLayoutId id="2147483754" r:id="rId12"/>
    <p:sldLayoutId id="2147483750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500199" y="2053672"/>
            <a:ext cx="7042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550999" y="3151599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1" y="2333995"/>
            <a:ext cx="423862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그룹 91"/>
          <p:cNvGrpSpPr/>
          <p:nvPr/>
        </p:nvGrpSpPr>
        <p:grpSpPr>
          <a:xfrm>
            <a:off x="9396004" y="6830353"/>
            <a:ext cx="978773" cy="505832"/>
            <a:chOff x="8834434" y="6065043"/>
            <a:chExt cx="1370012" cy="70802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90" name="그룹 89"/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Oval 63"/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66"/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68"/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70"/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71"/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72"/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91" name="그룹 90"/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85" name="Freeform 75"/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76"/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78"/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550999" y="1503101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550999" y="4413905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1089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FA4B917-A7E3-4F3F-9619-2347BF05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D6B3245-6088-4689-AD8B-7413B5E566BF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7">
            <a:extLst>
              <a:ext uri="{FF2B5EF4-FFF2-40B4-BE49-F238E27FC236}">
                <a16:creationId xmlns:a16="http://schemas.microsoft.com/office/drawing/2014/main" id="{06F87571-40F6-44DA-87EB-CA0A7EE8C257}"/>
              </a:ext>
            </a:extLst>
          </p:cNvPr>
          <p:cNvSpPr txBox="1"/>
          <p:nvPr/>
        </p:nvSpPr>
        <p:spPr>
          <a:xfrm>
            <a:off x="3195197" y="2500815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2DCE7AF9-F189-4DC9-907F-691080A20C10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D9E2B-D0B7-4668-97AB-EE37714835A3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5B1DBD78-110F-43AB-ADAB-836CFA1280BC}"/>
              </a:ext>
            </a:extLst>
          </p:cNvPr>
          <p:cNvSpPr txBox="1"/>
          <p:nvPr/>
        </p:nvSpPr>
        <p:spPr>
          <a:xfrm>
            <a:off x="3109472" y="3066432"/>
            <a:ext cx="5532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2271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90B0725-93BD-469D-AE51-E5B40382F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A52E04E-72A9-422A-B62A-C3B2806F85C5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7">
            <a:extLst>
              <a:ext uri="{FF2B5EF4-FFF2-40B4-BE49-F238E27FC236}">
                <a16:creationId xmlns:a16="http://schemas.microsoft.com/office/drawing/2014/main" id="{F4B60A67-79EC-44EB-8665-C17584D75EF3}"/>
              </a:ext>
            </a:extLst>
          </p:cNvPr>
          <p:cNvSpPr txBox="1"/>
          <p:nvPr/>
        </p:nvSpPr>
        <p:spPr>
          <a:xfrm>
            <a:off x="3195197" y="2500815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D2A8BF6C-A2F0-4118-88C0-90A2FEA064E6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EDDD85-8EC3-429B-B1AD-F75EC8A640CD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98BDF3F4-AB94-4799-8D17-F4A50AE05E7C}"/>
              </a:ext>
            </a:extLst>
          </p:cNvPr>
          <p:cNvSpPr txBox="1"/>
          <p:nvPr/>
        </p:nvSpPr>
        <p:spPr>
          <a:xfrm>
            <a:off x="3109472" y="3066432"/>
            <a:ext cx="5532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13839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B1276451-8CB0-46B8-9B06-BE70DA3CBF0F}"/>
              </a:ext>
            </a:extLst>
          </p:cNvPr>
          <p:cNvGrpSpPr/>
          <p:nvPr/>
        </p:nvGrpSpPr>
        <p:grpSpPr>
          <a:xfrm>
            <a:off x="432113" y="6733371"/>
            <a:ext cx="978773" cy="505832"/>
            <a:chOff x="8834434" y="6065043"/>
            <a:chExt cx="1370012" cy="7080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6976A3D-2B36-4149-8656-BD1393236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1AD9546-F2A1-42E4-AD7B-2CE64C0FB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544C2F9-236F-412A-AEF4-C45C123C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5271AA1-89FF-4392-9908-8DB097155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C514F5A-A689-456F-A0AF-9942E3EF3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81C3DE7-1E81-4B35-9F7C-5DF6815DD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405B3E88-7E56-4AC8-B8D8-50E3F14D3519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4505C9BC-E9D3-4228-B3E4-EB1875D71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DD1B3688-0B65-47A2-BE99-64AE40C9A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3FC21A0-9611-44E5-998B-E71E0F8EF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A60B351F-429B-4BCC-8FAD-F8A06C572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7023D34B-2B39-4F18-B4AC-775AC6F0B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5ADE4BEF-5975-4F3B-B3E1-3DE77DC2B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F0C38883-DFCE-402C-83DD-44C7EEE08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4BA7E78B-FF76-48A8-88CB-771CAF12F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D02F2F3-8811-484F-AC8C-60EEB51F0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997C9DB-03DC-4602-AC14-D6C6EC253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7CA8B24D-8F17-4744-BBCF-E899E462D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473F5994-36CB-49FC-8C28-EEB5C0A9A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384DE94A-C05D-4C10-AC04-805C9A019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64A6451E-3827-4C30-8A62-6B5C83ED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FBC8AD61-7615-4EE7-8A09-0AEA9B37D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A3935A35-02B8-4AD1-A221-92727243E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0FFEFF2-7ABF-4B6C-8BB6-D6973FED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B63BD518-9923-4F25-A46F-E05F9433E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FE7CACA9-B650-43BE-B627-B8D2DB1D4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A0A5CB11-6387-4EB3-96E8-F8C485483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5CE7F12A-EF7D-442E-9B5B-269CAB080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EBE683A8-6C57-4DF9-8EE0-5FF6CD45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A9CAAC00-0314-4C9F-9C14-E1BD6A903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BD94AD44-3160-48DF-8A78-7E1826156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84485964-FA25-4B2B-A82E-780E32EEC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0AAF431A-8953-407E-932B-F5F380122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D6E9B49D-588B-456E-8EB8-201EFA25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F9D91B5-6290-47AE-837E-C9C134EDA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C84BAADD-8192-4F1E-B11A-0A2AEB063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4BF4214E-B80F-43B7-B0EF-73559FBCB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AF8C6BA6-9138-4894-8D52-D3841D197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EB08B654-1028-4ED7-95A7-79FD6387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08F3E7EE-67AD-46CA-A121-32F60744A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4BC0A0A1-9626-4BEE-A50D-5031C161D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0AEEACB3-B2C3-4FCE-8115-6C692BC4F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0B33273E-0C40-488A-90F1-35DEC141D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05F98843-EA74-4001-BB71-224CB5A0A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2B7771AF-FD59-4A24-ACB3-7196AF15E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3AB3D777-8541-4658-8391-924940E52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A9BE99A3-AF9D-4378-98F0-7C00EBBF6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E5B4D310-A7CB-4857-81BE-84FBBB984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59D9C37F-738B-4977-B52B-79BCED821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F8F87E1A-668C-480C-B3C4-54C6C8746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7E9274DF-74EC-4781-83D4-5FB7F1C1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125814C-9664-454B-8E34-A01C8ECCD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BB681A6B-C862-4131-AD60-45E857830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E6A25BDA-21A8-49F2-BF8D-29B923870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19E8408-3543-415B-90C3-B13E4B147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801F56FC-5851-40CD-9762-2B76AC3BC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378A2BE6-CDC3-4F8F-A0D8-EF8A4D896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9898136B-E593-414D-BD0D-294BB934D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ABA97C44-EA32-412A-B4AA-91D6B8D28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Oval 63">
                <a:extLst>
                  <a:ext uri="{FF2B5EF4-FFF2-40B4-BE49-F238E27FC236}">
                    <a16:creationId xmlns:a16="http://schemas.microsoft.com/office/drawing/2014/main" id="{56D35222-DE25-468F-AF69-C4C6B0D1A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A85DA7A0-7320-429F-A6B5-968414A1A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04D0AAA1-6EEF-44CF-BF04-1CD4850E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70EA6822-E43E-43B2-9435-4729864C3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4A155B92-32F9-43E4-8157-752570567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D53AD23B-D69E-4732-83A0-77C4376072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03B95F0F-A19B-43F5-BC2B-3DA4C8352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C2C45492-6DB7-491F-AE5E-85BAB0D82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92DA6B61-A3BB-4492-A6F1-91DCFDCFD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1C8EA7C8-7AE0-46F0-A715-49062794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5D712BD-C4B1-4A30-8990-4082CBD07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8379E62C-846C-4B1C-9DD9-456BF1A5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26E8970C-834E-4D73-A012-D69EF2D813A6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8" name="Freeform 75">
                <a:extLst>
                  <a:ext uri="{FF2B5EF4-FFF2-40B4-BE49-F238E27FC236}">
                    <a16:creationId xmlns:a16="http://schemas.microsoft.com/office/drawing/2014/main" id="{B10A9CD3-E30A-455E-A297-81499F38AB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76">
                <a:extLst>
                  <a:ext uri="{FF2B5EF4-FFF2-40B4-BE49-F238E27FC236}">
                    <a16:creationId xmlns:a16="http://schemas.microsoft.com/office/drawing/2014/main" id="{756FB0E2-57B6-4B30-B19A-1E21CF9CA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77">
                <a:extLst>
                  <a:ext uri="{FF2B5EF4-FFF2-40B4-BE49-F238E27FC236}">
                    <a16:creationId xmlns:a16="http://schemas.microsoft.com/office/drawing/2014/main" id="{9D0E619D-9167-47A6-8BF8-80FD056EF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78">
                <a:extLst>
                  <a:ext uri="{FF2B5EF4-FFF2-40B4-BE49-F238E27FC236}">
                    <a16:creationId xmlns:a16="http://schemas.microsoft.com/office/drawing/2014/main" id="{8D156D24-D0C3-4E73-ADCE-F941174865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3349F57-8077-47CF-90A5-D53C1F42362A}"/>
              </a:ext>
            </a:extLst>
          </p:cNvPr>
          <p:cNvGrpSpPr/>
          <p:nvPr/>
        </p:nvGrpSpPr>
        <p:grpSpPr>
          <a:xfrm>
            <a:off x="2746092" y="2241323"/>
            <a:ext cx="5199629" cy="1692771"/>
            <a:chOff x="2746096" y="1908814"/>
            <a:chExt cx="5199629" cy="1692771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F41D9C93-BE45-4EE3-A479-A8CF32F90E84}"/>
                </a:ext>
              </a:extLst>
            </p:cNvPr>
            <p:cNvSpPr txBox="1"/>
            <p:nvPr/>
          </p:nvSpPr>
          <p:spPr>
            <a:xfrm>
              <a:off x="3429359" y="3016810"/>
              <a:ext cx="38331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2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9A349EAD-44A6-48C5-93BB-1BC18D622A6A}"/>
                </a:ext>
              </a:extLst>
            </p:cNvPr>
            <p:cNvSpPr txBox="1"/>
            <p:nvPr/>
          </p:nvSpPr>
          <p:spPr>
            <a:xfrm>
              <a:off x="2746096" y="1908814"/>
              <a:ext cx="519962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THANK YOU</a:t>
              </a:r>
              <a:endParaRPr lang="ko-KR" altLang="en-US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AE8C201-3A61-4CFD-8E1C-5E6F2764E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2113" y="6733191"/>
            <a:ext cx="975445" cy="506012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3349F57-8077-47CF-90A5-D53C1F42362A}"/>
              </a:ext>
            </a:extLst>
          </p:cNvPr>
          <p:cNvGrpSpPr/>
          <p:nvPr/>
        </p:nvGrpSpPr>
        <p:grpSpPr>
          <a:xfrm>
            <a:off x="2746092" y="2241323"/>
            <a:ext cx="5199629" cy="1692771"/>
            <a:chOff x="2746096" y="1908814"/>
            <a:chExt cx="5199629" cy="1692771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F41D9C93-BE45-4EE3-A479-A8CF32F90E84}"/>
                </a:ext>
              </a:extLst>
            </p:cNvPr>
            <p:cNvSpPr txBox="1"/>
            <p:nvPr/>
          </p:nvSpPr>
          <p:spPr>
            <a:xfrm>
              <a:off x="3429359" y="3016810"/>
              <a:ext cx="38331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2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2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9A349EAD-44A6-48C5-93BB-1BC18D622A6A}"/>
                </a:ext>
              </a:extLst>
            </p:cNvPr>
            <p:cNvSpPr txBox="1"/>
            <p:nvPr/>
          </p:nvSpPr>
          <p:spPr>
            <a:xfrm>
              <a:off x="2746096" y="1908814"/>
              <a:ext cx="519962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</a:t>
              </a:r>
              <a:r>
                <a:rPr lang="en-US" altLang="ko-KR" sz="6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HANK </a:t>
              </a:r>
              <a:r>
                <a:rPr lang="en-US" altLang="ko-KR" sz="6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Y</a:t>
              </a:r>
              <a:r>
                <a:rPr lang="en-US" altLang="ko-KR" sz="66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OU</a:t>
              </a:r>
              <a:endParaRPr lang="ko-KR" altLang="en-US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5314E2B-9DB0-4058-B8A9-290B838DF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93236" y="6830173"/>
            <a:ext cx="981541" cy="506012"/>
          </a:xfrm>
          <a:prstGeom prst="rect">
            <a:avLst/>
          </a:prstGeom>
        </p:spPr>
      </p:pic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500199" y="2053672"/>
            <a:ext cx="7042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550999" y="3151599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1" y="2333995"/>
            <a:ext cx="423862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550999" y="1503101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550999" y="4413905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565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7">
            <a:extLst>
              <a:ext uri="{FF2B5EF4-FFF2-40B4-BE49-F238E27FC236}">
                <a16:creationId xmlns:a16="http://schemas.microsoft.com/office/drawing/2014/main" id="{F29C37F3-8DE9-4C5B-AFAE-8F3DDCFE5C79}"/>
              </a:ext>
            </a:extLst>
          </p:cNvPr>
          <p:cNvSpPr txBox="1"/>
          <p:nvPr/>
        </p:nvSpPr>
        <p:spPr>
          <a:xfrm>
            <a:off x="384304" y="845548"/>
            <a:ext cx="26292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4023345" y="985089"/>
            <a:ext cx="5010695" cy="6001352"/>
            <a:chOff x="4791441" y="985089"/>
            <a:chExt cx="5010695" cy="600135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85089"/>
              <a:ext cx="5010695" cy="1225298"/>
              <a:chOff x="4791441" y="985089"/>
              <a:chExt cx="5010695" cy="1225298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8508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19339" y="1066308"/>
                <a:ext cx="20954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7755851" y="1059156"/>
                <a:ext cx="2046285" cy="1151231"/>
                <a:chOff x="992619" y="5619315"/>
                <a:chExt cx="2046285" cy="1151231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77062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375534" y="123026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74572"/>
              <a:ext cx="5010695" cy="1227622"/>
              <a:chOff x="4791441" y="2574572"/>
              <a:chExt cx="5010695" cy="1227622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7457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375534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19339" y="2658115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7755851" y="2650963"/>
                <a:ext cx="2046285" cy="1151231"/>
                <a:chOff x="992619" y="5619315"/>
                <a:chExt cx="2046285" cy="1151231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77062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64055"/>
              <a:ext cx="5010695" cy="1240503"/>
              <a:chOff x="4791441" y="4164055"/>
              <a:chExt cx="5010695" cy="1240503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64055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375534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19339" y="4260479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7755851" y="4253327"/>
                <a:ext cx="2046285" cy="1151231"/>
                <a:chOff x="992619" y="5619315"/>
                <a:chExt cx="2046285" cy="1151231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77062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53539"/>
              <a:ext cx="5010695" cy="1232902"/>
              <a:chOff x="4791441" y="5753539"/>
              <a:chExt cx="5010695" cy="1232902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5353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8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28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375534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19339" y="5842362"/>
                <a:ext cx="2146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7755851" y="5835210"/>
                <a:ext cx="2046285" cy="1151231"/>
                <a:chOff x="992619" y="5619315"/>
                <a:chExt cx="2046285" cy="1151231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77062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500"/>
                    </a:spcBef>
                  </a:pPr>
                  <a:r>
                    <a:rPr lang="ko-KR" altLang="en-US" sz="140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83438" cy="11464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500"/>
                    </a:spcBef>
                  </a:pPr>
                  <a:r>
                    <a:rPr lang="en-US" altLang="ko-KR" sz="140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40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id="{9450F9BB-B4FA-4DD3-9CD9-2AA79BC52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2113" y="6733191"/>
            <a:ext cx="975445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DD58FBD-5B46-473F-BAD8-A2B9E9BB2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BFB352D-E161-4358-B790-F55D609C55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CF62BFAF-0B1D-4D8A-A325-B42FBDE47576}"/>
              </a:ext>
            </a:extLst>
          </p:cNvPr>
          <p:cNvGrpSpPr/>
          <p:nvPr/>
        </p:nvGrpSpPr>
        <p:grpSpPr>
          <a:xfrm>
            <a:off x="449263" y="1223007"/>
            <a:ext cx="2542119" cy="369332"/>
            <a:chOff x="449263" y="1270634"/>
            <a:chExt cx="2542119" cy="369332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803CE643-AC51-46D0-ACC7-C73887513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01992F09-5A16-4B0A-B28B-BED7E869FC32}"/>
                </a:ext>
              </a:extLst>
            </p:cNvPr>
            <p:cNvSpPr txBox="1"/>
            <p:nvPr/>
          </p:nvSpPr>
          <p:spPr>
            <a:xfrm>
              <a:off x="703576" y="1270634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텍스트를 입력해주세요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16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D144551B-AA20-4ECB-AA07-44FC30398806}"/>
              </a:ext>
            </a:extLst>
          </p:cNvPr>
          <p:cNvGrpSpPr/>
          <p:nvPr/>
        </p:nvGrpSpPr>
        <p:grpSpPr>
          <a:xfrm>
            <a:off x="449263" y="1223007"/>
            <a:ext cx="2542119" cy="369332"/>
            <a:chOff x="449263" y="1270634"/>
            <a:chExt cx="2542119" cy="369332"/>
          </a:xfrm>
        </p:grpSpPr>
        <p:pic>
          <p:nvPicPr>
            <p:cNvPr id="47" name="그림 46">
              <a:extLst>
                <a:ext uri="{FF2B5EF4-FFF2-40B4-BE49-F238E27FC236}">
                  <a16:creationId xmlns:a16="http://schemas.microsoft.com/office/drawing/2014/main" id="{DD742DF7-28EA-4245-8817-089628C54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id="{8B9CFC24-CC5E-4C45-B2C9-2549F4EC9473}"/>
                </a:ext>
              </a:extLst>
            </p:cNvPr>
            <p:cNvSpPr txBox="1"/>
            <p:nvPr/>
          </p:nvSpPr>
          <p:spPr>
            <a:xfrm>
              <a:off x="703576" y="1270634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텍스트를 입력해주세요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831512" y="2569531"/>
            <a:ext cx="3185109" cy="1339835"/>
            <a:chOff x="567570" y="3370301"/>
            <a:chExt cx="3185109" cy="1339835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64117" cy="8515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ko-KR" altLang="en-US" sz="23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ko-KR" altLang="en-US" sz="23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3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8BBEC1D1-544F-45F5-BDEB-5E8F6D746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E215039-8FAB-4A2A-A2F5-1944153C74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D144551B-AA20-4ECB-AA07-44FC30398806}"/>
              </a:ext>
            </a:extLst>
          </p:cNvPr>
          <p:cNvGrpSpPr/>
          <p:nvPr/>
        </p:nvGrpSpPr>
        <p:grpSpPr>
          <a:xfrm>
            <a:off x="449263" y="1223007"/>
            <a:ext cx="2542119" cy="369332"/>
            <a:chOff x="449263" y="1270634"/>
            <a:chExt cx="2542119" cy="369332"/>
          </a:xfrm>
        </p:grpSpPr>
        <p:pic>
          <p:nvPicPr>
            <p:cNvPr id="47" name="그림 46">
              <a:extLst>
                <a:ext uri="{FF2B5EF4-FFF2-40B4-BE49-F238E27FC236}">
                  <a16:creationId xmlns:a16="http://schemas.microsoft.com/office/drawing/2014/main" id="{DD742DF7-28EA-4245-8817-089628C54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id="{8B9CFC24-CC5E-4C45-B2C9-2549F4EC9473}"/>
                </a:ext>
              </a:extLst>
            </p:cNvPr>
            <p:cNvSpPr txBox="1"/>
            <p:nvPr/>
          </p:nvSpPr>
          <p:spPr>
            <a:xfrm>
              <a:off x="703576" y="1270634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텍스트를 입력해주세요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831512" y="2569531"/>
            <a:ext cx="3185109" cy="1339835"/>
            <a:chOff x="567570" y="3370301"/>
            <a:chExt cx="3185109" cy="1339835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64117" cy="8515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ko-KR" altLang="en-US" sz="23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ko-KR" altLang="en-US" sz="23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3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EB4F3E64-F0C6-4249-BE20-A6D996365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8760309-1F03-42B0-B0BE-5E56204621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79681" y="303884"/>
            <a:ext cx="441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851176" y="4680060"/>
            <a:ext cx="5009124" cy="1259190"/>
            <a:chOff x="2841344" y="4432185"/>
            <a:chExt cx="5009124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ko-KR" altLang="en-US" sz="1456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07777"/>
              <a:chOff x="2911466" y="3070110"/>
              <a:chExt cx="3165445" cy="307777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04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9341" y="4432185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9AF05F5F-C6DA-4EC6-B3B4-986B63A55FD5}"/>
              </a:ext>
            </a:extLst>
          </p:cNvPr>
          <p:cNvGrpSpPr/>
          <p:nvPr/>
        </p:nvGrpSpPr>
        <p:grpSpPr>
          <a:xfrm>
            <a:off x="449263" y="1223007"/>
            <a:ext cx="2542119" cy="369332"/>
            <a:chOff x="449263" y="1270634"/>
            <a:chExt cx="2542119" cy="369332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54F3AFF8-3319-4E4A-BCB5-1FEC1CF3D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9908D3B9-AE2D-4877-A414-56961E2C3E05}"/>
                </a:ext>
              </a:extLst>
            </p:cNvPr>
            <p:cNvSpPr txBox="1"/>
            <p:nvPr/>
          </p:nvSpPr>
          <p:spPr>
            <a:xfrm>
              <a:off x="703576" y="1270634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텍스트를 입력해주세요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E632C0-DA11-4814-AB4A-21498BF3185E}"/>
              </a:ext>
            </a:extLst>
          </p:cNvPr>
          <p:cNvGrpSpPr/>
          <p:nvPr/>
        </p:nvGrpSpPr>
        <p:grpSpPr>
          <a:xfrm>
            <a:off x="2831512" y="2569531"/>
            <a:ext cx="3185109" cy="1339835"/>
            <a:chOff x="567570" y="3370301"/>
            <a:chExt cx="3185109" cy="1339835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D5C68E1B-F31A-4EB7-8C49-37CCDB7389EF}"/>
                </a:ext>
              </a:extLst>
            </p:cNvPr>
            <p:cNvSpPr txBox="1"/>
            <p:nvPr/>
          </p:nvSpPr>
          <p:spPr>
            <a:xfrm>
              <a:off x="567570" y="3858621"/>
              <a:ext cx="2864117" cy="8515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400"/>
                </a:spcBef>
              </a:pPr>
              <a:r>
                <a:rPr lang="ko-KR" altLang="en-US" sz="23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400"/>
                </a:spcBef>
              </a:pPr>
              <a:r>
                <a:rPr lang="ko-KR" altLang="en-US" sz="23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3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3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26FEC8-3F0B-45A7-AF07-BBAD9283C1EA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07777"/>
              <a:chOff x="587234" y="3370301"/>
              <a:chExt cx="3165445" cy="307777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E0ACD491-C70D-4352-AAE7-802D0E876E9B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40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AF4D0E43-47E9-4468-84A6-792AA4F40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12C6C31A-F237-4C9A-A3C0-B5301FB51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6A29A7-B9DA-4DB8-B5C3-68A0D8B4C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3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3D3F2C2-52AE-405E-8975-01D51B2E9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97C9709-E8B4-453F-A75B-1977687DCDD9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7">
            <a:extLst>
              <a:ext uri="{FF2B5EF4-FFF2-40B4-BE49-F238E27FC236}">
                <a16:creationId xmlns:a16="http://schemas.microsoft.com/office/drawing/2014/main" id="{80D6B9D0-580A-4FE6-BBB7-E341CDB616D7}"/>
              </a:ext>
            </a:extLst>
          </p:cNvPr>
          <p:cNvSpPr txBox="1"/>
          <p:nvPr/>
        </p:nvSpPr>
        <p:spPr>
          <a:xfrm>
            <a:off x="3109472" y="3066432"/>
            <a:ext cx="5532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485D8A6-FABD-4319-84B4-AF7CA9C9D8CA}"/>
              </a:ext>
            </a:extLst>
          </p:cNvPr>
          <p:cNvSpPr txBox="1"/>
          <p:nvPr/>
        </p:nvSpPr>
        <p:spPr>
          <a:xfrm>
            <a:off x="3195197" y="2500815"/>
            <a:ext cx="1330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</a:p>
          <a:p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6356BE8-070E-47E3-86C3-8126604E1ED8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506AA9-28B1-457A-8376-EB4BFA8B4AFC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B8D65E0-2DA0-46B0-BAAC-F11203900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58" y="493058"/>
            <a:ext cx="592542" cy="776148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9630D87A-8995-4346-A8A0-FE007B23AC71}"/>
              </a:ext>
            </a:extLst>
          </p:cNvPr>
          <p:cNvCxnSpPr/>
          <p:nvPr/>
        </p:nvCxnSpPr>
        <p:spPr>
          <a:xfrm>
            <a:off x="2933700" y="2913919"/>
            <a:ext cx="77581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7">
            <a:extLst>
              <a:ext uri="{FF2B5EF4-FFF2-40B4-BE49-F238E27FC236}">
                <a16:creationId xmlns:a16="http://schemas.microsoft.com/office/drawing/2014/main" id="{718F09E6-BCD0-4A8F-BF36-5A8BEF1CC169}"/>
              </a:ext>
            </a:extLst>
          </p:cNvPr>
          <p:cNvSpPr txBox="1"/>
          <p:nvPr/>
        </p:nvSpPr>
        <p:spPr>
          <a:xfrm>
            <a:off x="3195197" y="2500815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CCC7C5A2-48F8-4A1F-AF2B-77D6B13D569D}"/>
              </a:ext>
            </a:extLst>
          </p:cNvPr>
          <p:cNvSpPr txBox="1"/>
          <p:nvPr/>
        </p:nvSpPr>
        <p:spPr>
          <a:xfrm>
            <a:off x="1349600" y="260121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AD8CF-E9F4-4B9B-9EB5-9EA25248DADD}"/>
              </a:ext>
            </a:extLst>
          </p:cNvPr>
          <p:cNvSpPr txBox="1"/>
          <p:nvPr/>
        </p:nvSpPr>
        <p:spPr>
          <a:xfrm>
            <a:off x="1595659" y="2485426"/>
            <a:ext cx="821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190E290E-B695-46AF-9599-6C868FA72850}"/>
              </a:ext>
            </a:extLst>
          </p:cNvPr>
          <p:cNvSpPr txBox="1"/>
          <p:nvPr/>
        </p:nvSpPr>
        <p:spPr>
          <a:xfrm>
            <a:off x="3109472" y="3066432"/>
            <a:ext cx="55322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3516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827</TotalTime>
  <Words>171</Words>
  <Application>Microsoft Office PowerPoint</Application>
  <PresentationFormat>사용자 지정</PresentationFormat>
  <Paragraphs>97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맑은 고딕</vt:lpstr>
      <vt:lpstr>Calibri Light</vt:lpstr>
      <vt:lpstr>나눔바른고딕</vt:lpstr>
      <vt:lpstr>arial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134</cp:revision>
  <dcterms:created xsi:type="dcterms:W3CDTF">2015-08-12T00:10:27Z</dcterms:created>
  <dcterms:modified xsi:type="dcterms:W3CDTF">2021-04-08T00:13:05Z</dcterms:modified>
</cp:coreProperties>
</file>