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55" r:id="rId1"/>
  </p:sldMasterIdLst>
  <p:notesMasterIdLst>
    <p:notesMasterId r:id="rId15"/>
  </p:notesMasterIdLst>
  <p:sldIdLst>
    <p:sldId id="261" r:id="rId2"/>
    <p:sldId id="281" r:id="rId3"/>
    <p:sldId id="283" r:id="rId4"/>
    <p:sldId id="272" r:id="rId5"/>
    <p:sldId id="278" r:id="rId6"/>
    <p:sldId id="279" r:id="rId7"/>
    <p:sldId id="280" r:id="rId8"/>
    <p:sldId id="267" r:id="rId9"/>
    <p:sldId id="268" r:id="rId10"/>
    <p:sldId id="269" r:id="rId11"/>
    <p:sldId id="270" r:id="rId12"/>
    <p:sldId id="277" r:id="rId13"/>
    <p:sldId id="292" r:id="rId14"/>
  </p:sldIdLst>
  <p:sldSz cx="10079038" cy="7559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나눔바른고딕" panose="020B0603020101020101" pitchFamily="50" charset="-127"/>
      <p:regular r:id="rId22"/>
      <p:bold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채은" initials="이" lastIdx="1" clrIdx="0">
    <p:extLst>
      <p:ext uri="{19B8F6BF-5375-455C-9EA6-DF929625EA0E}">
        <p15:presenceInfo xmlns:p15="http://schemas.microsoft.com/office/powerpoint/2012/main" userId="이채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B3D"/>
    <a:srgbClr val="C29490"/>
    <a:srgbClr val="B8827E"/>
    <a:srgbClr val="AC6D68"/>
    <a:srgbClr val="915177"/>
    <a:srgbClr val="844466"/>
    <a:srgbClr val="5C6871"/>
    <a:srgbClr val="689A99"/>
    <a:srgbClr val="743C59"/>
    <a:srgbClr val="667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11" autoAdjust="0"/>
    <p:restoredTop sz="96481" autoAdjust="0"/>
  </p:normalViewPr>
  <p:slideViewPr>
    <p:cSldViewPr snapToGrid="0">
      <p:cViewPr varScale="1">
        <p:scale>
          <a:sx n="92" d="100"/>
          <a:sy n="92" d="100"/>
        </p:scale>
        <p:origin x="84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322F-D57C-478B-A950-233FE278F7A0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17AD3-5EA0-4FC9-B063-FD70767A6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6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66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1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17AD3-5EA0-4FC9-B063-FD70767A677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93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1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1823C00-58D1-4FE3-B613-B28773039B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8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80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B3B40B1-9F5E-4B45-9ACD-DE84BBF789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48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엔딩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F172DC3-5E3B-4E42-AF31-B3FBFB20C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7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2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269C03F4-8AAB-436C-ADF5-311DD1BDE1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5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>
            <a:extLst>
              <a:ext uri="{FF2B5EF4-FFF2-40B4-BE49-F238E27FC236}">
                <a16:creationId xmlns:a16="http://schemas.microsoft.com/office/drawing/2014/main" id="{228EFF5B-5F0F-4AFD-9A5E-9F1D0B42F7D9}"/>
              </a:ext>
            </a:extLst>
          </p:cNvPr>
          <p:cNvSpPr txBox="1"/>
          <p:nvPr userDrawn="1"/>
        </p:nvSpPr>
        <p:spPr>
          <a:xfrm>
            <a:off x="832242" y="2724137"/>
            <a:ext cx="1967205" cy="585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205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3205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6B6CBC8-78D7-4761-A250-D24E62374C1E}"/>
              </a:ext>
            </a:extLst>
          </p:cNvPr>
          <p:cNvGrpSpPr/>
          <p:nvPr userDrawn="1"/>
        </p:nvGrpSpPr>
        <p:grpSpPr>
          <a:xfrm>
            <a:off x="936596" y="1265943"/>
            <a:ext cx="721933" cy="1386541"/>
            <a:chOff x="1024877" y="1336994"/>
            <a:chExt cx="765824" cy="1386541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FA30DF25-1C7B-4A64-83AC-1EBF5371F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877" y="1336994"/>
              <a:ext cx="765824" cy="548054"/>
            </a:xfrm>
            <a:prstGeom prst="rect">
              <a:avLst/>
            </a:prstGeom>
          </p:spPr>
        </p:pic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D59EC6EB-EB1F-45B6-A1CC-EA797C366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20312" y="2062875"/>
              <a:ext cx="0" cy="6606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10D16D81-E673-49ED-81E2-ACC12BF1AB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5103" y="654965"/>
            <a:ext cx="2054897" cy="9204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01B67C61-5297-4424-894B-143BFB9D0E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0077534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21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4A3DC83-94FC-40CC-8C50-881D1D117F21}"/>
              </a:ext>
            </a:extLst>
          </p:cNvPr>
          <p:cNvGrpSpPr/>
          <p:nvPr userDrawn="1"/>
        </p:nvGrpSpPr>
        <p:grpSpPr>
          <a:xfrm>
            <a:off x="9044756" y="270755"/>
            <a:ext cx="689314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0908E99-3DAA-4B58-BD89-8ADDE247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7E13C75-C4D4-4472-AECF-F699DDD88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7D969A4-DD04-4786-A225-DAC2054A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39341E39-A25A-4D44-AEB4-039896340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8FB2E5E-5C2D-4D6B-96A2-78344FCD3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9169B470-14DC-45FB-84C8-302102623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8F945869-C55D-47C6-B295-2B30D0EF691D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86795585-0ED7-49AB-A8AB-08F3E2A5E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C5BC2B14-4806-4C5E-AAA0-3EF785CDE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025B2D02-13BE-4C6E-A84B-05C2B52B3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40165AB7-6AE7-473E-8FC7-98AC6B03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3F7BD7D6-832C-42A8-97EF-5CE20087C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C3965A5E-1C76-460B-9F59-0753D7FBA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99E0636-155C-4D7D-8D99-00C68B7DA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9FB7AD0F-FA46-4E5D-871B-21E77EA3D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1836315F-8BB5-448F-8C9E-7C8034AAC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8A51C120-D2E0-47A4-A62C-A5DB22F65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1DD0F214-8162-42B9-B9D1-68CECD97A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64554B83-BC7B-4A13-872A-BDFC6625F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35C5CB56-064C-4C0A-B540-5DE211D32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7AD2CBC6-75F1-4E76-9567-974BA2463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6B573D8E-1631-44CA-AB64-586A95B3E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B1168D8D-A727-4DB2-A52F-D370234B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CD144DD5-C318-4D8A-9F2C-900D0E418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EF7E3E4E-06E2-4413-BE7E-9E26CE9FD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A86D61B7-AAA1-40F6-BDEA-C7A7C3582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49C50ADC-AB61-4F1F-A7D8-789870BA3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852FCF22-8C9E-4219-9DFF-D98F6BAA6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2D3F6762-B016-41E3-87A3-2584F3CB1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7C35AB29-C80B-4E26-9331-C9CC2413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8399FD50-248D-45C7-802C-A23B45E90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0404BCF7-AAA3-46C9-86AA-9629D3958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6B0A7261-B217-4955-8F79-FBEB2B84D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6FD1FFC8-3485-4BA9-B1ED-663381500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FF2E3A22-B6E7-4C85-A6E1-60F05E2C2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767BB716-5BE7-4316-BA7C-78C19C35E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380C15D0-206F-462C-B3F5-5320EE397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2FEF9B05-1296-45C6-A17B-0B3E00011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0497E4B3-A9EF-40F7-8C7F-724F9D63C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A7EA9D81-6E62-48F7-9FB6-7CBEDA32A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6FE7AAE0-0944-4FD6-858B-2650575E5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8E6534DB-453E-4319-A487-BCA88ED1D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AF9E58CC-D5AB-4F07-B264-DF59F7A3C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69876130-AD56-403A-A839-232EC4259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F853DAB4-BB9D-40D0-9BD4-8E156E838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2F5EACCA-D93B-432D-8F45-57852F034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DF132BEF-A267-4AE9-82A6-19D216488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00526068-9FCB-4C52-8F48-C342D113F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C7D7E6F2-8895-4EBE-8429-0FE3820A3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3A937421-CA04-4646-8410-F9E553BE8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7DA0195E-A6F5-42B7-BDB9-2171F14E7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59ACCEDD-EFAD-4700-B574-EBD4E2995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1CA87C38-8D08-4846-8318-EC2A9C4D6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1C521A93-A242-4677-93C4-09BE03D72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7378FB70-6860-44DD-8F8A-0BC09925A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6A1C085A-54D2-4494-BFBE-9BC0067CB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0D290EB6-FE68-4522-B9E8-0E132A6D2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682FB4D9-1623-4F68-8941-A1878AC5D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03816B47-B7D3-4E88-8B87-DA703C7D8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33ED26C6-4C06-4974-B874-8EC4CB15D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C9020987-8EC0-4060-B746-5DC793C4D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79391C4A-5590-42E2-B002-C2E7DD6FA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8347BE2C-12CF-49D5-84B1-A05989E6A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129D0802-4622-493D-9984-C31F47EDD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AECF88ED-991A-4C8E-A557-DED93C1AC3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AE4B7A67-0B1F-479A-B579-363BA9B4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AF3F8577-8BDE-465A-8665-02C1C33526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38899413-1221-406F-B419-1E4124B96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EF8BC42E-6823-4A3B-80F6-9E0EE987C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06F76E56-67CB-4DC0-A8E7-C5D2ABF5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ABCC5945-BF3B-456C-BB28-7846768B7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8C5569A5-F422-454F-8351-34D6421D5B8E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1BAD71E3-D7F8-404E-A610-2D2942D145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85AABB37-BFB7-4F7D-B8A9-C3409E9C02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932EC30B-1DB4-4808-9595-DCF361C74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5CA108E2-D687-48D7-9187-E6A88A7550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70D36442-E0DC-4270-B39F-EFC57ED16D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4311F53F-762E-4E2D-AD9C-4A88483FD2A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2364564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835AB65-65A5-4828-B2C9-496A96906DAB}"/>
              </a:ext>
            </a:extLst>
          </p:cNvPr>
          <p:cNvGrpSpPr/>
          <p:nvPr userDrawn="1"/>
        </p:nvGrpSpPr>
        <p:grpSpPr>
          <a:xfrm>
            <a:off x="9044756" y="270755"/>
            <a:ext cx="689314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361E9E2-9D32-4D85-AFAC-B745C9B7B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4F35E9E-5631-4526-BA4B-1FF4320F5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0A662726-48BB-47FD-B023-87F1B749F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652245FF-8549-4DF3-9156-825B883DD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B6EE75DE-1AF2-4DE7-BFEF-268678ECD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B7BBD607-1809-4BF9-8371-8AB9C2551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85E59CED-D75A-4A19-B15A-919A9AF45299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EF3C30A9-5578-45AE-A810-E07B74AF3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BA894795-A46E-4BD8-9993-49D7F6658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08D57F8D-BE88-48AA-9596-A392F3C1C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F983779C-4D9E-453A-9BD0-827CB7190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144E077C-BF72-42E1-91C5-1E44F63FE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3AC5E449-1529-41BF-A77B-EC351D19C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11BFE3E3-EC4A-4F1F-91F0-D1189FD43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0AC7A96-77D0-4D7D-B051-63736A007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2461EB5F-CE3D-4038-BDDE-F0366317E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E8BF9734-3BF8-4978-8DF0-5E5FA3222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E27F1FA4-145E-4CD1-A884-852B13BE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1D4366D9-E79E-4853-875A-80FE1E5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498FFF4F-1856-403E-A13D-3E6F5671F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3F6C755B-F8E4-439E-BE6C-4D2A42B12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527D8603-0F59-4692-9BEF-B68356F8B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17CACA7D-EBBC-4F54-8D49-708B80FDA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658D88F1-0127-4F57-9ACB-6DD314D98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B4FEB5F8-002A-4015-BA68-085BB4B52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637D1E1C-CCCF-468F-BEDF-3D079FF31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C0F39FD3-99FA-4C76-870B-4FCDA5382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C145F9F1-EE04-490F-9552-B4903F7E8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CBB1064F-5290-4359-A23E-43736E607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938FBD5B-2BD3-4DFB-9952-DA3AA2D75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ABB883AD-C75B-4692-A729-8EC8523DA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970790E9-A0B4-434A-905A-B22F83654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1B3F1F35-F590-4B2F-AE85-C3CFB533C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62241EEC-8452-46C9-8ED3-570F0B46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95760F8F-CD33-41B3-9A9A-9E742C1BA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21331C4A-7F18-41CD-A6A7-38CC60A08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4A8EF586-F182-4BDA-88E4-24EBA182A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DF07F3E3-8F6D-40D9-8C79-D5E011842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D9BC450D-5E3F-4FE6-BB53-7DA4B6521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4FFD53E2-1E5E-443F-91E6-B49CB8537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2731CD71-8D14-41F9-B880-505B6EA0E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09629304-5C0C-46BA-AA8C-2A669E215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99C0F6F6-DD59-4CF0-B2BE-F3CAFE7CE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67E42852-1AAA-4FC0-9F77-01B582748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F82162A4-021F-450A-8A47-80B8FBE7C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E2EFA721-9DF6-404F-8420-A55D2FC97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1B8627CD-A7ED-4627-9BF9-20429ACEE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D1B8E4A5-7208-4035-B0FB-8D686E7F0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92BC3765-006D-4CA8-B290-F0BE935BC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BABB5EC4-E2AA-4831-BA6C-2565FE98A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64EB8858-F246-4196-8565-EB07FC855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5DBCDC64-14CA-480C-9867-AD38092BC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0EADD454-CC35-40CB-BC2A-4B7271930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4744A098-D832-448D-80F8-179880AD3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39183B4C-3984-4962-B4B6-DB0C87D6C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EED62DD7-B0D8-469D-BB5B-79B5849FE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C84BEF8D-3BE1-42ED-8C92-4EDAA3DCC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6526B3D7-EA4D-44AA-A1E9-DECAE782E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A9F8F3FB-45B6-41B4-A0FF-AC348A0B4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8E368DE5-59CB-4A43-ABB7-9E9FDAB607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011015C8-1172-4197-B54F-FB0D79964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7FBE8F91-8E84-46C3-AF27-1A191EF8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99F1A149-F21F-4EF6-BA24-0A61D24DB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E75F77D8-BA9F-4A45-BF4F-8127BFED6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5C138FD7-E3FD-4787-9167-F39AC721D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6E7859AF-A9C5-46B9-A818-40676160C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2DD24FA0-0A70-4A9E-9CFE-FD68FB5092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7C24A9D9-0F16-4DF3-B60E-D347DA907C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0BCCB895-4555-451B-BCA7-A366E671D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9E6F6BA1-C936-4FC0-B4B8-A77CC3BE0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C16269B9-4B74-4048-A3A8-DCB4DBA7B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6DA7D285-5479-498D-BB2C-60EDBF6C0749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5242162A-4180-48CC-9198-9796E019B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D1AAF5A7-3589-4411-BAF6-B43068923F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F592227-101B-42B0-B7DE-2F315EC2B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2104AE3A-9F95-4CD7-8CDA-EF38652C0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2AD21069-107B-4C08-B917-FAF2B5422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E678F439-3165-4453-AED4-69626B9E06E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2810571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ctr" defTabSz="862019" rtl="0" eaLnBrk="1" latinLnBrk="1" hangingPunct="1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BA51C162-712D-4CC5-9C44-BC515AD36A3B}"/>
              </a:ext>
            </a:extLst>
          </p:cNvPr>
          <p:cNvGrpSpPr/>
          <p:nvPr userDrawn="1"/>
        </p:nvGrpSpPr>
        <p:grpSpPr>
          <a:xfrm>
            <a:off x="9044756" y="270755"/>
            <a:ext cx="689314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86BB2EB-1949-49AA-8D59-57CEE16C7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49257F8C-E996-4515-A971-4B0E1BF51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4F65F8A-C86E-4616-AF8C-6795E757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5A96E016-8701-4DE4-8509-462C90B4B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39E318CE-132A-46DB-8773-241F83E26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56FBF33E-5FC4-4DC8-B3A6-324AD2C32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5A86BF0F-7201-4B9A-83FB-8154B476E2E8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B2E4599A-6EF3-4650-ABFE-B90405B6E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6BB655F9-568B-4F8F-9D35-DBD82A53D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E0D50DC8-BACF-4EAD-8C90-D85FFC943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0286ED58-88C1-4008-B790-B3C10E59A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267674FC-78A7-4B62-9C6F-379A09CB5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92522582-E576-4C88-AD5B-B38F5A891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0D45A611-4AAF-490C-934D-105006437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4DFDE2A-F9EF-40AF-A8CE-937EF3756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AFAE4FE-F790-48BA-8407-2169276D2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4107F27B-9365-48F9-8F89-3ABA81248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76E12217-ABC3-4E7A-90C4-97FA29848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E9ACFB0E-0F0F-413D-AEC9-2859BD173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E2F4EAAD-6964-417F-98DC-AAC4F7477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23954D20-A3D2-44A6-A2C2-FCE92837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3F2473A4-8CD5-4947-A44B-692587BEB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0DAC74A3-B0B6-4276-A1AC-1FD4AED99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93B54FD9-1389-4B5A-BD22-10CAE2CD3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4AC08712-2FFC-42FA-ABDD-3B3970CDA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A64F2695-E1C6-4A64-BC87-468991671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8F479DEC-F3CD-40D4-BD38-39770D098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1D0E5E6C-472E-4E23-878E-EC994A47F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FD157353-E5FE-4563-8831-5DFB3314A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6BFC42B8-20F9-4A70-8DAC-A50616DB2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3C17BD84-0A12-4002-8CC7-DF19A6827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9775D616-5C6B-4277-A640-F6B4EB39E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771B671D-7C88-48D2-AE66-093B2AF28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295E889C-CF95-4C3D-ABFC-DFEB55D14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CCD9C736-8C0F-421A-B70F-E0A5C7F79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4428E940-E14E-4392-BAAB-A2B004900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20659A06-E438-4125-AB7B-C5E207F0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E003D053-4E57-4F56-BF51-B97FF9F97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D395D37B-C7CC-419D-AA92-1EDD20225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DECB7F59-E4CC-49B6-8031-445288B81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27913D9A-5C33-4157-A1F1-08D5C4DDF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B129474B-4EE6-465D-A96E-3AE1EB4D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A814DFB6-64F8-45D7-AF5C-1BD6334D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EC36E42C-1A4A-402F-972A-381F8BB20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DB7988EF-02FB-4FF5-8F90-8AACF71C1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4A047634-E728-43C7-8671-01E54AB08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165618AB-9B00-4D01-8F12-C2652A3AE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EABBF456-0C48-4924-957D-672A868BF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B14124B0-9477-4A13-A87D-2365E9ABF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F0462397-9FB5-443B-9845-D40338947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03615C32-98CE-4EA6-B62D-9C1FE5F0F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E0CBB181-48C7-418D-B417-4C64CB36F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BE601F63-4686-4559-9480-0AC0715FC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664CB6AA-672B-4B17-8A5C-2C923DC04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97A12361-2665-4C58-955E-B032EA0FE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A9F234E4-5B4D-4336-8018-477BD4E1A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21C09FC5-B7AE-4D68-9616-CE9FB3040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3B259ACB-E043-44FE-B242-486212343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A8DE6FC2-5878-42AE-8179-1BF694172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060B0F1D-1642-4858-89ED-E1289CFB5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A362C53C-7196-431C-AA75-B12DEB864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A6937E86-E890-49A9-A229-C3C2DAB4A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269DF94E-DDB6-4E9E-8981-69021A83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E59BEBCA-CEEC-405F-A1C0-258CD28E1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A3DF8E9E-D5E7-4B12-BDD6-7364647369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5CB353C4-920F-4683-9ECE-C094E84CA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DE99844F-25FA-414B-9111-2397788859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3070D209-EF36-4356-ABBC-A1054C4D4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3A9B4EA9-3291-463F-BA07-3F99687A8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04CA832E-331D-4EB4-9D8E-0C2348066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B21F0535-E954-4FDF-96CE-45EDBE64B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25ED4CE-0648-41FC-8776-66DDBCCC6408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83331CB4-EAA3-4769-A3D8-04E06BC0BA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D0F1A637-512B-4DB6-8E62-048168B89B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9489C20-B78D-4ACF-952D-0B854D2CD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3FB65FDA-9F60-46A3-B393-55E7A61384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B42CE7EB-77B4-45F8-AC7B-6BF9DFD5B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F6B3DE58-0681-496B-A293-45540BDDEC2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658747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챕터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D47FC42-C345-4E28-B3FD-10F50D7FE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" y="3"/>
            <a:ext cx="10077796" cy="7559675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7881C58-CC35-40CE-BD01-E2D84DC31E22}"/>
              </a:ext>
            </a:extLst>
          </p:cNvPr>
          <p:cNvSpPr txBox="1">
            <a:spLocks/>
          </p:cNvSpPr>
          <p:nvPr userDrawn="1"/>
        </p:nvSpPr>
        <p:spPr>
          <a:xfrm>
            <a:off x="4755087" y="7157016"/>
            <a:ext cx="568865" cy="298822"/>
          </a:xfrm>
          <a:prstGeom prst="rect">
            <a:avLst/>
          </a:prstGeom>
        </p:spPr>
        <p:txBody>
          <a:bodyPr vert="horz" lIns="86199" tIns="43100" rIns="86199" bIns="43100" rtlCol="0" anchor="ctr"/>
          <a:lstStyle>
            <a:defPPr>
              <a:defRPr lang="ko-KR"/>
            </a:defPPr>
            <a:lvl1pPr marL="0" algn="r" defTabSz="1019001" rtl="0" eaLnBrk="1" latinLnBrk="1" hangingPunct="1">
              <a:defRPr sz="136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1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02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03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04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05" algn="l" defTabSz="1019001" rtl="0" eaLnBrk="1" latinLnBrk="1" hangingPunct="1">
              <a:defRPr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2019" latinLnBrk="0"/>
            <a:fld id="{48F63A3B-78C7-47BE-AE5E-E10140E04643}" type="slidenum">
              <a:rPr lang="en-US" altLang="en-US" sz="801" b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pPr algn="ctr" defTabSz="862019" latinLnBrk="0"/>
              <a:t>‹#›</a:t>
            </a:fld>
            <a:endParaRPr lang="en-US" altLang="en-US" sz="801" b="1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7C29684-646C-4EB1-89D3-38314F9A9DAF}"/>
              </a:ext>
            </a:extLst>
          </p:cNvPr>
          <p:cNvGrpSpPr/>
          <p:nvPr userDrawn="1"/>
        </p:nvGrpSpPr>
        <p:grpSpPr>
          <a:xfrm>
            <a:off x="-1" y="7418777"/>
            <a:ext cx="10079039" cy="140901"/>
            <a:chOff x="-1" y="7418774"/>
            <a:chExt cx="10691814" cy="140901"/>
          </a:xfrm>
          <a:solidFill>
            <a:schemeClr val="bg1">
              <a:lumMod val="85000"/>
            </a:schemeClr>
          </a:solidFill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69FB3C6-138D-45D6-9326-A59B872EBBCF}"/>
                </a:ext>
              </a:extLst>
            </p:cNvPr>
            <p:cNvSpPr>
              <a:spLocks/>
            </p:cNvSpPr>
            <p:nvPr/>
          </p:nvSpPr>
          <p:spPr>
            <a:xfrm>
              <a:off x="-1" y="7494875"/>
              <a:ext cx="10691814" cy="64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73"/>
            </a:p>
          </p:txBody>
        </p:sp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F837386E-4F87-41BD-8E04-18091C0E4EA4}"/>
                </a:ext>
              </a:extLst>
            </p:cNvPr>
            <p:cNvSpPr/>
            <p:nvPr/>
          </p:nvSpPr>
          <p:spPr>
            <a:xfrm>
              <a:off x="5278568" y="7418774"/>
              <a:ext cx="134677" cy="784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F4C30A2-BC59-45F8-A42E-60977012EC34}"/>
              </a:ext>
            </a:extLst>
          </p:cNvPr>
          <p:cNvGrpSpPr/>
          <p:nvPr userDrawn="1"/>
        </p:nvGrpSpPr>
        <p:grpSpPr>
          <a:xfrm>
            <a:off x="7489393" y="559517"/>
            <a:ext cx="1295907" cy="265675"/>
            <a:chOff x="7792095" y="506198"/>
            <a:chExt cx="1520974" cy="29394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CFF16C9D-C87F-4583-8F5F-ECC93B7D5BE8}"/>
                </a:ext>
              </a:extLst>
            </p:cNvPr>
            <p:cNvGrpSpPr/>
            <p:nvPr/>
          </p:nvGrpSpPr>
          <p:grpSpPr>
            <a:xfrm>
              <a:off x="8400845" y="670661"/>
              <a:ext cx="912224" cy="52778"/>
              <a:chOff x="7860300" y="625448"/>
              <a:chExt cx="1109715" cy="45719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C58AD5-3929-491A-AC39-5F01C83A77D3}"/>
                  </a:ext>
                </a:extLst>
              </p:cNvPr>
              <p:cNvSpPr/>
              <p:nvPr/>
            </p:nvSpPr>
            <p:spPr>
              <a:xfrm>
                <a:off x="7860300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BE4F29AE-77D0-4CD0-942F-4A09B0B37C20}"/>
                  </a:ext>
                </a:extLst>
              </p:cNvPr>
              <p:cNvSpPr/>
              <p:nvPr/>
            </p:nvSpPr>
            <p:spPr>
              <a:xfrm>
                <a:off x="8159544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9A09D041-3B14-4F36-9344-0D4A4E2973AD}"/>
                  </a:ext>
                </a:extLst>
              </p:cNvPr>
              <p:cNvSpPr/>
              <p:nvPr/>
            </p:nvSpPr>
            <p:spPr>
              <a:xfrm>
                <a:off x="8458788" y="625448"/>
                <a:ext cx="211984" cy="45719"/>
              </a:xfrm>
              <a:prstGeom prst="rect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97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DF447109-9B2F-4ACB-ABF1-4FD8DB70FD5A}"/>
                  </a:ext>
                </a:extLst>
              </p:cNvPr>
              <p:cNvSpPr/>
              <p:nvPr/>
            </p:nvSpPr>
            <p:spPr>
              <a:xfrm>
                <a:off x="8758031" y="625448"/>
                <a:ext cx="211984" cy="45719"/>
              </a:xfrm>
              <a:prstGeom prst="rect">
                <a:avLst/>
              </a:prstGeom>
              <a:solidFill>
                <a:srgbClr val="460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ko-KR" altLang="en-US" sz="1697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39B14A-C1C6-46E4-9A50-7C7E712246E7}"/>
                </a:ext>
              </a:extLst>
            </p:cNvPr>
            <p:cNvSpPr txBox="1"/>
            <p:nvPr/>
          </p:nvSpPr>
          <p:spPr>
            <a:xfrm>
              <a:off x="7792095" y="585612"/>
              <a:ext cx="591138" cy="214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6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3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</a:t>
              </a:r>
              <a:endParaRPr lang="ko-KR" altLang="en-US" sz="66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E59A5A-2C5C-4C5F-87B8-80EDA8E6F857}"/>
                </a:ext>
              </a:extLst>
            </p:cNvPr>
            <p:cNvSpPr txBox="1"/>
            <p:nvPr/>
          </p:nvSpPr>
          <p:spPr>
            <a:xfrm>
              <a:off x="843153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Ⅰ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41F8B-9517-4B1B-9798-5A77549975B0}"/>
                </a:ext>
              </a:extLst>
            </p:cNvPr>
            <p:cNvSpPr txBox="1"/>
            <p:nvPr/>
          </p:nvSpPr>
          <p:spPr>
            <a:xfrm>
              <a:off x="8677521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Ⅱ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12CC57-672E-4789-B61E-02832953795B}"/>
                </a:ext>
              </a:extLst>
            </p:cNvPr>
            <p:cNvSpPr txBox="1"/>
            <p:nvPr/>
          </p:nvSpPr>
          <p:spPr>
            <a:xfrm>
              <a:off x="8923510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Ⅲ</a:t>
              </a:r>
              <a:endParaRPr lang="ko-KR" altLang="en-US" sz="75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D812B1-86E2-47F6-A685-FEFB5D88F77D}"/>
                </a:ext>
              </a:extLst>
            </p:cNvPr>
            <p:cNvSpPr txBox="1"/>
            <p:nvPr/>
          </p:nvSpPr>
          <p:spPr>
            <a:xfrm>
              <a:off x="9169497" y="506198"/>
              <a:ext cx="112885" cy="1284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754" b="1" kern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Ⅳ</a:t>
              </a:r>
              <a:endParaRPr lang="ko-KR" altLang="en-US" sz="754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360E14-2911-4FCE-9F36-0FD3A011ACE0}"/>
              </a:ext>
            </a:extLst>
          </p:cNvPr>
          <p:cNvGrpSpPr/>
          <p:nvPr userDrawn="1"/>
        </p:nvGrpSpPr>
        <p:grpSpPr>
          <a:xfrm>
            <a:off x="9044756" y="270755"/>
            <a:ext cx="689314" cy="377897"/>
            <a:chOff x="8834434" y="6065043"/>
            <a:chExt cx="1370012" cy="708025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1E5D38D2-0AD4-44C0-8CC6-855A3526B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065D709B-12E5-4399-939C-03E3AB401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D64B9697-259E-42A4-9A4A-DC53E1B36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2EF85ADA-915A-4389-A02C-913D96F58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16113D4-0081-486A-BB31-6984249DB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4D5F6836-58A0-4DBA-BF69-F053350F9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659CBEC2-CEDD-44DB-81F9-4503F34A6D30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E86FE3E4-2015-4811-9E78-57A913681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C5E433D7-9ED5-45A2-9ED6-D4F45CFDB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ACE9E708-6612-4774-9473-30927381A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9BD695AD-E5BC-45BD-ADED-A35B8A7A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F159B040-2928-4EF8-A2B1-E03087EF1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29ACF2DB-6A12-4CD5-9660-E4C9A2BD3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F05C2E5F-36ED-422E-8949-9E2F0AED7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22CF498E-E32B-419B-9642-FA892675D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630CA567-C50E-4CB5-A1B4-4B91781B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5562CCA1-6284-44BE-95C7-F2B1558C03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8D30F271-3A27-440D-B08B-BE95E5667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DB665143-9841-40C2-BBEF-51085194F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404B279B-B4AA-4E2E-A3F3-D7E8DC3CA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D03DD5B0-5F2E-4C68-8529-13F533B90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7671345B-DDD7-451B-9DB4-B96AD4E4C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962C0503-F385-49AE-8BD6-E16F2D00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34510C09-D277-450E-8F98-88667D412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F8073B8D-72AA-4535-950C-D673A6FA8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9BEE26D9-FB52-4306-873D-C2A2670FE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33CD1A2F-D1BE-416D-A920-D0C0D8118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7A6CEDE0-B825-4BDD-9078-D00640549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6CE9D7BD-9802-4EB1-8F66-68213871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C9B9638C-030F-4451-AC92-46487017F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70D7D631-3711-4C29-BAAC-23729EBDC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55165B7F-903D-44B8-A509-B9FE4F807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BB0D5D52-85B7-451D-A963-A64B05A3F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BD9309D0-8BB6-4DCE-BD81-9641ABD0D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05C60F7E-8B51-4491-814C-3E74FAF56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FCF5CBA6-D22A-4A11-A707-85EA7CA13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69EF0F13-5AC7-4BF1-B173-4557A9CA9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386A6809-DCEA-4380-8953-E9533DA50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6F14399A-9187-4F11-A704-023783D20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8CFFB745-6D7C-47CE-ADA4-D9EB17416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C90D1E06-67FB-4DE9-BF6D-88D48ED53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213AC358-8945-4107-BCB1-7B723FEF0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2EBFBE21-6755-48E6-8DE1-8197BA377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334CE578-84A5-44E2-91B4-BE879690B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5F39C013-C463-4F6B-BEF6-28134CD5B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0985E7AA-B099-4E89-8E42-7D0A94D3A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76E286D1-39DD-4F9B-BCC7-4DABAEEE8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9917AF3A-20AE-40EA-BBB7-DEFEA9DCD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40A98657-91EE-4D24-B527-4CE67745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1B6BC351-E059-44B3-9FC1-94C9B0C8B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D9007E32-B9D2-458F-99C6-50BC2CD95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id="{AADD2E06-C9DD-4823-8EA8-1154CA544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id="{9B5A9933-D7E6-497C-AF8C-55BDF8A0D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id="{C02057A4-715F-49D5-BF97-0F9780AAC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58">
                <a:extLst>
                  <a:ext uri="{FF2B5EF4-FFF2-40B4-BE49-F238E27FC236}">
                    <a16:creationId xmlns:a16="http://schemas.microsoft.com/office/drawing/2014/main" id="{8E6C8847-7197-49E6-9435-B7D34ED0F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id="{CDE042F3-A961-40FC-A4B4-66FC6B865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id="{5B5F7C29-C959-4212-A0EC-6263C7FB8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id="{51AA3CF7-F71D-498F-8435-3C8524049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62">
                <a:extLst>
                  <a:ext uri="{FF2B5EF4-FFF2-40B4-BE49-F238E27FC236}">
                    <a16:creationId xmlns:a16="http://schemas.microsoft.com/office/drawing/2014/main" id="{CDB624ED-E7C0-4608-8603-E29AE55D3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E59A704C-571D-4D2C-8F15-7985731C0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9" name="Freeform 64">
                <a:extLst>
                  <a:ext uri="{FF2B5EF4-FFF2-40B4-BE49-F238E27FC236}">
                    <a16:creationId xmlns:a16="http://schemas.microsoft.com/office/drawing/2014/main" id="{FFB01EE0-6137-443D-BF33-ACC943A1E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0" name="Freeform 65">
                <a:extLst>
                  <a:ext uri="{FF2B5EF4-FFF2-40B4-BE49-F238E27FC236}">
                    <a16:creationId xmlns:a16="http://schemas.microsoft.com/office/drawing/2014/main" id="{CD4720EE-9D30-4823-BF20-A21EED3B2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1" name="Freeform 66">
                <a:extLst>
                  <a:ext uri="{FF2B5EF4-FFF2-40B4-BE49-F238E27FC236}">
                    <a16:creationId xmlns:a16="http://schemas.microsoft.com/office/drawing/2014/main" id="{27C18E92-F71E-4AAD-86C4-AC8481E7C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2" name="Freeform 67">
                <a:extLst>
                  <a:ext uri="{FF2B5EF4-FFF2-40B4-BE49-F238E27FC236}">
                    <a16:creationId xmlns:a16="http://schemas.microsoft.com/office/drawing/2014/main" id="{F77AD5A7-F7A4-4D64-8BFD-6BC68E537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3" name="Freeform 68">
                <a:extLst>
                  <a:ext uri="{FF2B5EF4-FFF2-40B4-BE49-F238E27FC236}">
                    <a16:creationId xmlns:a16="http://schemas.microsoft.com/office/drawing/2014/main" id="{207EFA6F-92B4-415F-9D86-4CA58DC40C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4" name="Freeform 69">
                <a:extLst>
                  <a:ext uri="{FF2B5EF4-FFF2-40B4-BE49-F238E27FC236}">
                    <a16:creationId xmlns:a16="http://schemas.microsoft.com/office/drawing/2014/main" id="{184A5EAC-3F19-48BE-AF62-CEFAEFAF3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5" name="Freeform 70">
                <a:extLst>
                  <a:ext uri="{FF2B5EF4-FFF2-40B4-BE49-F238E27FC236}">
                    <a16:creationId xmlns:a16="http://schemas.microsoft.com/office/drawing/2014/main" id="{475A762B-5800-4CE7-8E6C-3487D97EE1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6" name="Freeform 71">
                <a:extLst>
                  <a:ext uri="{FF2B5EF4-FFF2-40B4-BE49-F238E27FC236}">
                    <a16:creationId xmlns:a16="http://schemas.microsoft.com/office/drawing/2014/main" id="{96C516D6-ADBF-4466-8C8F-43CCFFECA2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7" name="Freeform 72">
                <a:extLst>
                  <a:ext uri="{FF2B5EF4-FFF2-40B4-BE49-F238E27FC236}">
                    <a16:creationId xmlns:a16="http://schemas.microsoft.com/office/drawing/2014/main" id="{A621DB41-6401-47BC-89F3-B63C775C1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8" name="Freeform 73">
                <a:extLst>
                  <a:ext uri="{FF2B5EF4-FFF2-40B4-BE49-F238E27FC236}">
                    <a16:creationId xmlns:a16="http://schemas.microsoft.com/office/drawing/2014/main" id="{45D3976B-5BAA-4560-9509-66A75D51D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99" name="Freeform 74">
                <a:extLst>
                  <a:ext uri="{FF2B5EF4-FFF2-40B4-BE49-F238E27FC236}">
                    <a16:creationId xmlns:a16="http://schemas.microsoft.com/office/drawing/2014/main" id="{A5BF4DEB-17F6-4CA7-9294-C210A624C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1EA0AAAF-2692-4675-9F2A-F85B28BE7986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32" name="Freeform 75">
                <a:extLst>
                  <a:ext uri="{FF2B5EF4-FFF2-40B4-BE49-F238E27FC236}">
                    <a16:creationId xmlns:a16="http://schemas.microsoft.com/office/drawing/2014/main" id="{9CB51CE9-F918-42CE-9557-21EEA0CFDA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76">
                <a:extLst>
                  <a:ext uri="{FF2B5EF4-FFF2-40B4-BE49-F238E27FC236}">
                    <a16:creationId xmlns:a16="http://schemas.microsoft.com/office/drawing/2014/main" id="{8EAF7384-52DC-489E-8542-49502479F4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77">
                <a:extLst>
                  <a:ext uri="{FF2B5EF4-FFF2-40B4-BE49-F238E27FC236}">
                    <a16:creationId xmlns:a16="http://schemas.microsoft.com/office/drawing/2014/main" id="{40A674AB-F677-434B-881D-057FCBCE7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78">
                <a:extLst>
                  <a:ext uri="{FF2B5EF4-FFF2-40B4-BE49-F238E27FC236}">
                    <a16:creationId xmlns:a16="http://schemas.microsoft.com/office/drawing/2014/main" id="{2400F101-3EA5-4240-8AA2-ACCA7AD0A3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100" name="Title 1">
            <a:extLst>
              <a:ext uri="{FF2B5EF4-FFF2-40B4-BE49-F238E27FC236}">
                <a16:creationId xmlns:a16="http://schemas.microsoft.com/office/drawing/2014/main" id="{0C7102BB-CE97-45E5-B7D5-9689152F8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2123" y="446210"/>
            <a:ext cx="8524790" cy="44821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defRPr lang="en-US" sz="2262" b="1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z="226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제목을 입력해주세요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22567FE0-AD9D-469D-8755-FCADA61F40C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09025" y="173162"/>
            <a:ext cx="8507888" cy="273044"/>
          </a:xfrm>
        </p:spPr>
        <p:txBody>
          <a:bodyPr anchor="ctr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1000" b="0" kern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460B3D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챕터 타이틀을 입력해주세요</a:t>
            </a:r>
          </a:p>
        </p:txBody>
      </p:sp>
    </p:spTree>
    <p:extLst>
      <p:ext uri="{BB962C8B-B14F-4D97-AF65-F5344CB8AC3E}">
        <p14:creationId xmlns:p14="http://schemas.microsoft.com/office/powerpoint/2010/main" val="4174869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82">
          <p15:clr>
            <a:srgbClr val="FBAE40"/>
          </p15:clr>
        </p15:guide>
        <p15:guide id="2" pos="267">
          <p15:clr>
            <a:srgbClr val="FBAE40"/>
          </p15:clr>
        </p15:guide>
        <p15:guide id="3" orient="horz" pos="4445">
          <p15:clr>
            <a:srgbClr val="FBAE40"/>
          </p15:clr>
        </p15:guide>
        <p15:guide id="4" orient="horz" pos="8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12" y="1"/>
            <a:ext cx="10205263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55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F30025-2C09-41DF-B89A-11A642FBEE3F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481" y="1"/>
            <a:ext cx="10206000" cy="75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6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2934" y="402484"/>
            <a:ext cx="8693170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934" y="2012414"/>
            <a:ext cx="8693170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2934" y="7006700"/>
            <a:ext cx="226778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2021-04-08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682" y="7006700"/>
            <a:ext cx="340167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8320" y="7006700"/>
            <a:ext cx="226778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989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471532" y="2152603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519420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3" y="2416860"/>
            <a:ext cx="39956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그룹 91"/>
          <p:cNvGrpSpPr/>
          <p:nvPr/>
        </p:nvGrpSpPr>
        <p:grpSpPr>
          <a:xfrm>
            <a:off x="8857497" y="6655521"/>
            <a:ext cx="922677" cy="476841"/>
            <a:chOff x="8834434" y="6065043"/>
            <a:chExt cx="1370012" cy="70802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90" name="그룹 89"/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Oval 63"/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66"/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68"/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70"/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71"/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72"/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91" name="그룹 90"/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85" name="Freeform 75"/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76"/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8" name="Freeform 78"/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519422" y="1633588"/>
            <a:ext cx="1653017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519420" y="4377567"/>
            <a:ext cx="1337226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1089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FA4B917-A7E3-4F3F-9619-2347BF05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sp>
        <p:nvSpPr>
          <p:cNvPr id="13" name="TextBox 17">
            <a:extLst>
              <a:ext uri="{FF2B5EF4-FFF2-40B4-BE49-F238E27FC236}">
                <a16:creationId xmlns:a16="http://schemas.microsoft.com/office/drawing/2014/main" id="{06F87571-40F6-44DA-87EB-CA0A7EE8C257}"/>
              </a:ext>
            </a:extLst>
          </p:cNvPr>
          <p:cNvSpPr txBox="1"/>
          <p:nvPr/>
        </p:nvSpPr>
        <p:spPr>
          <a:xfrm>
            <a:off x="3012072" y="2574119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2DCE7AF9-F189-4DC9-907F-691080A20C10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Ⅲ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D9E2B-D0B7-4668-97AB-EE37714835A3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5B1DBD78-110F-43AB-ADAB-836CFA1280BC}"/>
              </a:ext>
            </a:extLst>
          </p:cNvPr>
          <p:cNvSpPr txBox="1"/>
          <p:nvPr/>
        </p:nvSpPr>
        <p:spPr>
          <a:xfrm>
            <a:off x="2931261" y="3107319"/>
            <a:ext cx="522450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E945894F-22C5-4A23-A832-35645155899E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A52E04E-72A9-422A-B62A-C3B2806F85C5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7">
            <a:extLst>
              <a:ext uri="{FF2B5EF4-FFF2-40B4-BE49-F238E27FC236}">
                <a16:creationId xmlns:a16="http://schemas.microsoft.com/office/drawing/2014/main" id="{F4B60A67-79EC-44EB-8665-C17584D75EF3}"/>
              </a:ext>
            </a:extLst>
          </p:cNvPr>
          <p:cNvSpPr txBox="1"/>
          <p:nvPr/>
        </p:nvSpPr>
        <p:spPr>
          <a:xfrm>
            <a:off x="3012072" y="2574119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D2A8BF6C-A2F0-4118-88C0-90A2FEA064E6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Ⅳ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EDDD85-8EC3-429B-B1AD-F75EC8A640CD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98BDF3F4-AB94-4799-8D17-F4A50AE05E7C}"/>
              </a:ext>
            </a:extLst>
          </p:cNvPr>
          <p:cNvSpPr txBox="1"/>
          <p:nvPr/>
        </p:nvSpPr>
        <p:spPr>
          <a:xfrm>
            <a:off x="2931261" y="3107319"/>
            <a:ext cx="522450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FCA5C67-A6DC-4839-9BE4-90B6541D8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B1276451-8CB0-46B8-9B06-BE70DA3CBF0F}"/>
              </a:ext>
            </a:extLst>
          </p:cNvPr>
          <p:cNvGrpSpPr/>
          <p:nvPr/>
        </p:nvGrpSpPr>
        <p:grpSpPr>
          <a:xfrm>
            <a:off x="407349" y="6662420"/>
            <a:ext cx="922677" cy="476841"/>
            <a:chOff x="8834434" y="6065043"/>
            <a:chExt cx="1370012" cy="7080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6976A3D-2B36-4149-8656-BD1393236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434" y="6122193"/>
              <a:ext cx="142875" cy="204788"/>
            </a:xfrm>
            <a:custGeom>
              <a:avLst/>
              <a:gdLst>
                <a:gd name="T0" fmla="*/ 33 w 65"/>
                <a:gd name="T1" fmla="*/ 92 h 92"/>
                <a:gd name="T2" fmla="*/ 0 w 65"/>
                <a:gd name="T3" fmla="*/ 69 h 92"/>
                <a:gd name="T4" fmla="*/ 11 w 65"/>
                <a:gd name="T5" fmla="*/ 65 h 92"/>
                <a:gd name="T6" fmla="*/ 33 w 65"/>
                <a:gd name="T7" fmla="*/ 81 h 92"/>
                <a:gd name="T8" fmla="*/ 53 w 65"/>
                <a:gd name="T9" fmla="*/ 66 h 92"/>
                <a:gd name="T10" fmla="*/ 38 w 65"/>
                <a:gd name="T11" fmla="*/ 52 h 92"/>
                <a:gd name="T12" fmla="*/ 20 w 65"/>
                <a:gd name="T13" fmla="*/ 46 h 92"/>
                <a:gd name="T14" fmla="*/ 4 w 65"/>
                <a:gd name="T15" fmla="*/ 26 h 92"/>
                <a:gd name="T16" fmla="*/ 33 w 65"/>
                <a:gd name="T17" fmla="*/ 0 h 92"/>
                <a:gd name="T18" fmla="*/ 63 w 65"/>
                <a:gd name="T19" fmla="*/ 18 h 92"/>
                <a:gd name="T20" fmla="*/ 53 w 65"/>
                <a:gd name="T21" fmla="*/ 23 h 92"/>
                <a:gd name="T22" fmla="*/ 33 w 65"/>
                <a:gd name="T23" fmla="*/ 11 h 92"/>
                <a:gd name="T24" fmla="*/ 17 w 65"/>
                <a:gd name="T25" fmla="*/ 24 h 92"/>
                <a:gd name="T26" fmla="*/ 29 w 65"/>
                <a:gd name="T27" fmla="*/ 37 h 92"/>
                <a:gd name="T28" fmla="*/ 48 w 65"/>
                <a:gd name="T29" fmla="*/ 42 h 92"/>
                <a:gd name="T30" fmla="*/ 65 w 65"/>
                <a:gd name="T31" fmla="*/ 65 h 92"/>
                <a:gd name="T32" fmla="*/ 33 w 65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92">
                  <a:moveTo>
                    <a:pt x="33" y="92"/>
                  </a:moveTo>
                  <a:cubicBezTo>
                    <a:pt x="16" y="92"/>
                    <a:pt x="3" y="83"/>
                    <a:pt x="0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4"/>
                    <a:pt x="22" y="81"/>
                    <a:pt x="33" y="81"/>
                  </a:cubicBezTo>
                  <a:cubicBezTo>
                    <a:pt x="43" y="81"/>
                    <a:pt x="53" y="76"/>
                    <a:pt x="53" y="66"/>
                  </a:cubicBezTo>
                  <a:cubicBezTo>
                    <a:pt x="53" y="58"/>
                    <a:pt x="46" y="54"/>
                    <a:pt x="38" y="52"/>
                  </a:cubicBezTo>
                  <a:cubicBezTo>
                    <a:pt x="35" y="51"/>
                    <a:pt x="23" y="47"/>
                    <a:pt x="20" y="46"/>
                  </a:cubicBezTo>
                  <a:cubicBezTo>
                    <a:pt x="11" y="43"/>
                    <a:pt x="4" y="37"/>
                    <a:pt x="4" y="26"/>
                  </a:cubicBezTo>
                  <a:cubicBezTo>
                    <a:pt x="4" y="9"/>
                    <a:pt x="17" y="0"/>
                    <a:pt x="33" y="0"/>
                  </a:cubicBezTo>
                  <a:cubicBezTo>
                    <a:pt x="47" y="0"/>
                    <a:pt x="59" y="5"/>
                    <a:pt x="63" y="1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49" y="14"/>
                    <a:pt x="43" y="11"/>
                    <a:pt x="33" y="11"/>
                  </a:cubicBezTo>
                  <a:cubicBezTo>
                    <a:pt x="25" y="11"/>
                    <a:pt x="17" y="16"/>
                    <a:pt x="17" y="24"/>
                  </a:cubicBezTo>
                  <a:cubicBezTo>
                    <a:pt x="17" y="31"/>
                    <a:pt x="22" y="35"/>
                    <a:pt x="29" y="37"/>
                  </a:cubicBezTo>
                  <a:cubicBezTo>
                    <a:pt x="32" y="38"/>
                    <a:pt x="44" y="41"/>
                    <a:pt x="48" y="42"/>
                  </a:cubicBezTo>
                  <a:cubicBezTo>
                    <a:pt x="57" y="45"/>
                    <a:pt x="65" y="52"/>
                    <a:pt x="65" y="65"/>
                  </a:cubicBezTo>
                  <a:cubicBezTo>
                    <a:pt x="65" y="82"/>
                    <a:pt x="51" y="92"/>
                    <a:pt x="33" y="92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1AD9546-F2A1-42E4-AD7B-2CE64C0FB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4934" y="6126956"/>
              <a:ext cx="142875" cy="195263"/>
            </a:xfrm>
            <a:custGeom>
              <a:avLst/>
              <a:gdLst>
                <a:gd name="T0" fmla="*/ 75 w 90"/>
                <a:gd name="T1" fmla="*/ 123 h 123"/>
                <a:gd name="T2" fmla="*/ 16 w 90"/>
                <a:gd name="T3" fmla="*/ 29 h 123"/>
                <a:gd name="T4" fmla="*/ 15 w 90"/>
                <a:gd name="T5" fmla="*/ 29 h 123"/>
                <a:gd name="T6" fmla="*/ 15 w 90"/>
                <a:gd name="T7" fmla="*/ 123 h 123"/>
                <a:gd name="T8" fmla="*/ 0 w 90"/>
                <a:gd name="T9" fmla="*/ 123 h 123"/>
                <a:gd name="T10" fmla="*/ 0 w 90"/>
                <a:gd name="T11" fmla="*/ 0 h 123"/>
                <a:gd name="T12" fmla="*/ 16 w 90"/>
                <a:gd name="T13" fmla="*/ 0 h 123"/>
                <a:gd name="T14" fmla="*/ 75 w 90"/>
                <a:gd name="T15" fmla="*/ 92 h 123"/>
                <a:gd name="T16" fmla="*/ 75 w 90"/>
                <a:gd name="T17" fmla="*/ 92 h 123"/>
                <a:gd name="T18" fmla="*/ 75 w 90"/>
                <a:gd name="T19" fmla="*/ 0 h 123"/>
                <a:gd name="T20" fmla="*/ 90 w 90"/>
                <a:gd name="T21" fmla="*/ 0 h 123"/>
                <a:gd name="T22" fmla="*/ 90 w 90"/>
                <a:gd name="T23" fmla="*/ 123 h 123"/>
                <a:gd name="T24" fmla="*/ 75 w 90"/>
                <a:gd name="T25" fmla="*/ 123 h 123"/>
                <a:gd name="T26" fmla="*/ 75 w 90"/>
                <a:gd name="T2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23">
                  <a:moveTo>
                    <a:pt x="75" y="123"/>
                  </a:moveTo>
                  <a:lnTo>
                    <a:pt x="16" y="29"/>
                  </a:lnTo>
                  <a:lnTo>
                    <a:pt x="15" y="29"/>
                  </a:lnTo>
                  <a:lnTo>
                    <a:pt x="15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544C2F9-236F-412A-AEF4-C45C123C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09" y="6126956"/>
              <a:ext cx="146050" cy="200025"/>
            </a:xfrm>
            <a:custGeom>
              <a:avLst/>
              <a:gdLst>
                <a:gd name="T0" fmla="*/ 33 w 66"/>
                <a:gd name="T1" fmla="*/ 90 h 90"/>
                <a:gd name="T2" fmla="*/ 0 w 66"/>
                <a:gd name="T3" fmla="*/ 61 h 90"/>
                <a:gd name="T4" fmla="*/ 0 w 66"/>
                <a:gd name="T5" fmla="*/ 0 h 90"/>
                <a:gd name="T6" fmla="*/ 13 w 66"/>
                <a:gd name="T7" fmla="*/ 0 h 90"/>
                <a:gd name="T8" fmla="*/ 13 w 66"/>
                <a:gd name="T9" fmla="*/ 59 h 90"/>
                <a:gd name="T10" fmla="*/ 33 w 66"/>
                <a:gd name="T11" fmla="*/ 79 h 90"/>
                <a:gd name="T12" fmla="*/ 53 w 66"/>
                <a:gd name="T13" fmla="*/ 59 h 90"/>
                <a:gd name="T14" fmla="*/ 53 w 66"/>
                <a:gd name="T15" fmla="*/ 0 h 90"/>
                <a:gd name="T16" fmla="*/ 66 w 66"/>
                <a:gd name="T17" fmla="*/ 0 h 90"/>
                <a:gd name="T18" fmla="*/ 66 w 66"/>
                <a:gd name="T19" fmla="*/ 60 h 90"/>
                <a:gd name="T20" fmla="*/ 33 w 66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90">
                  <a:moveTo>
                    <a:pt x="33" y="90"/>
                  </a:moveTo>
                  <a:cubicBezTo>
                    <a:pt x="16" y="90"/>
                    <a:pt x="0" y="8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71"/>
                    <a:pt x="21" y="79"/>
                    <a:pt x="33" y="79"/>
                  </a:cubicBezTo>
                  <a:cubicBezTo>
                    <a:pt x="45" y="79"/>
                    <a:pt x="53" y="73"/>
                    <a:pt x="53" y="5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80"/>
                    <a:pt x="50" y="90"/>
                    <a:pt x="33" y="90"/>
                  </a:cubicBezTo>
                  <a:close/>
                </a:path>
              </a:pathLst>
            </a:custGeom>
            <a:solidFill>
              <a:srgbClr val="5C6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5271AA1-89FF-4392-9908-8DB097155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2" y="6065043"/>
              <a:ext cx="200025" cy="257175"/>
            </a:xfrm>
            <a:custGeom>
              <a:avLst/>
              <a:gdLst>
                <a:gd name="T0" fmla="*/ 0 w 126"/>
                <a:gd name="T1" fmla="*/ 162 h 162"/>
                <a:gd name="T2" fmla="*/ 0 w 126"/>
                <a:gd name="T3" fmla="*/ 0 h 162"/>
                <a:gd name="T4" fmla="*/ 52 w 126"/>
                <a:gd name="T5" fmla="*/ 0 h 162"/>
                <a:gd name="T6" fmla="*/ 52 w 126"/>
                <a:gd name="T7" fmla="*/ 121 h 162"/>
                <a:gd name="T8" fmla="*/ 126 w 126"/>
                <a:gd name="T9" fmla="*/ 121 h 162"/>
                <a:gd name="T10" fmla="*/ 126 w 126"/>
                <a:gd name="T11" fmla="*/ 162 h 162"/>
                <a:gd name="T12" fmla="*/ 0 w 126"/>
                <a:gd name="T13" fmla="*/ 162 h 162"/>
                <a:gd name="T14" fmla="*/ 0 w 126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62">
                  <a:moveTo>
                    <a:pt x="0" y="162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121"/>
                  </a:lnTo>
                  <a:lnTo>
                    <a:pt x="126" y="121"/>
                  </a:lnTo>
                  <a:lnTo>
                    <a:pt x="126" y="162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C514F5A-A689-456F-A0AF-9942E3EF3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221" y="6122193"/>
              <a:ext cx="196850" cy="204788"/>
            </a:xfrm>
            <a:custGeom>
              <a:avLst/>
              <a:gdLst>
                <a:gd name="T0" fmla="*/ 58 w 89"/>
                <a:gd name="T1" fmla="*/ 90 h 92"/>
                <a:gd name="T2" fmla="*/ 57 w 89"/>
                <a:gd name="T3" fmla="*/ 78 h 92"/>
                <a:gd name="T4" fmla="*/ 56 w 89"/>
                <a:gd name="T5" fmla="*/ 78 h 92"/>
                <a:gd name="T6" fmla="*/ 28 w 89"/>
                <a:gd name="T7" fmla="*/ 92 h 92"/>
                <a:gd name="T8" fmla="*/ 0 w 89"/>
                <a:gd name="T9" fmla="*/ 67 h 92"/>
                <a:gd name="T10" fmla="*/ 46 w 89"/>
                <a:gd name="T11" fmla="*/ 37 h 92"/>
                <a:gd name="T12" fmla="*/ 54 w 89"/>
                <a:gd name="T13" fmla="*/ 37 h 92"/>
                <a:gd name="T14" fmla="*/ 54 w 89"/>
                <a:gd name="T15" fmla="*/ 31 h 92"/>
                <a:gd name="T16" fmla="*/ 43 w 89"/>
                <a:gd name="T17" fmla="*/ 22 h 92"/>
                <a:gd name="T18" fmla="*/ 33 w 89"/>
                <a:gd name="T19" fmla="*/ 32 h 92"/>
                <a:gd name="T20" fmla="*/ 33 w 89"/>
                <a:gd name="T21" fmla="*/ 33 h 92"/>
                <a:gd name="T22" fmla="*/ 3 w 89"/>
                <a:gd name="T23" fmla="*/ 33 h 92"/>
                <a:gd name="T24" fmla="*/ 3 w 89"/>
                <a:gd name="T25" fmla="*/ 30 h 92"/>
                <a:gd name="T26" fmla="*/ 46 w 89"/>
                <a:gd name="T27" fmla="*/ 0 h 92"/>
                <a:gd name="T28" fmla="*/ 88 w 89"/>
                <a:gd name="T29" fmla="*/ 32 h 92"/>
                <a:gd name="T30" fmla="*/ 88 w 89"/>
                <a:gd name="T31" fmla="*/ 70 h 92"/>
                <a:gd name="T32" fmla="*/ 89 w 89"/>
                <a:gd name="T33" fmla="*/ 90 h 92"/>
                <a:gd name="T34" fmla="*/ 58 w 89"/>
                <a:gd name="T35" fmla="*/ 90 h 92"/>
                <a:gd name="T36" fmla="*/ 54 w 89"/>
                <a:gd name="T37" fmla="*/ 53 h 92"/>
                <a:gd name="T38" fmla="*/ 48 w 89"/>
                <a:gd name="T39" fmla="*/ 53 h 92"/>
                <a:gd name="T40" fmla="*/ 35 w 89"/>
                <a:gd name="T41" fmla="*/ 61 h 92"/>
                <a:gd name="T42" fmla="*/ 43 w 89"/>
                <a:gd name="T43" fmla="*/ 69 h 92"/>
                <a:gd name="T44" fmla="*/ 54 w 89"/>
                <a:gd name="T45" fmla="*/ 58 h 92"/>
                <a:gd name="T46" fmla="*/ 54 w 89"/>
                <a:gd name="T47" fmla="*/ 5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92">
                  <a:moveTo>
                    <a:pt x="58" y="90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9" y="90"/>
                    <a:pt x="35" y="92"/>
                    <a:pt x="28" y="92"/>
                  </a:cubicBezTo>
                  <a:cubicBezTo>
                    <a:pt x="12" y="92"/>
                    <a:pt x="0" y="83"/>
                    <a:pt x="0" y="67"/>
                  </a:cubicBezTo>
                  <a:cubicBezTo>
                    <a:pt x="0" y="43"/>
                    <a:pt x="28" y="37"/>
                    <a:pt x="46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0" y="22"/>
                    <a:pt x="43" y="22"/>
                  </a:cubicBezTo>
                  <a:cubicBezTo>
                    <a:pt x="35" y="22"/>
                    <a:pt x="33" y="28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11"/>
                    <a:pt x="22" y="0"/>
                    <a:pt x="46" y="0"/>
                  </a:cubicBezTo>
                  <a:cubicBezTo>
                    <a:pt x="67" y="0"/>
                    <a:pt x="88" y="9"/>
                    <a:pt x="88" y="32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9"/>
                    <a:pt x="89" y="88"/>
                    <a:pt x="89" y="90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4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0" y="53"/>
                    <a:pt x="35" y="54"/>
                    <a:pt x="35" y="61"/>
                  </a:cubicBezTo>
                  <a:cubicBezTo>
                    <a:pt x="35" y="65"/>
                    <a:pt x="36" y="69"/>
                    <a:pt x="43" y="69"/>
                  </a:cubicBezTo>
                  <a:cubicBezTo>
                    <a:pt x="47" y="69"/>
                    <a:pt x="54" y="66"/>
                    <a:pt x="54" y="58"/>
                  </a:cubicBezTo>
                  <a:cubicBezTo>
                    <a:pt x="54" y="53"/>
                    <a:pt x="54" y="53"/>
                    <a:pt x="54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81C3DE7-1E81-4B35-9F7C-5DF6815DD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46" y="6126956"/>
              <a:ext cx="317500" cy="195263"/>
            </a:xfrm>
            <a:custGeom>
              <a:avLst/>
              <a:gdLst>
                <a:gd name="T0" fmla="*/ 144 w 144"/>
                <a:gd name="T1" fmla="*/ 0 h 88"/>
                <a:gd name="T2" fmla="*/ 117 w 144"/>
                <a:gd name="T3" fmla="*/ 88 h 88"/>
                <a:gd name="T4" fmla="*/ 86 w 144"/>
                <a:gd name="T5" fmla="*/ 88 h 88"/>
                <a:gd name="T6" fmla="*/ 73 w 144"/>
                <a:gd name="T7" fmla="*/ 37 h 88"/>
                <a:gd name="T8" fmla="*/ 72 w 144"/>
                <a:gd name="T9" fmla="*/ 37 h 88"/>
                <a:gd name="T10" fmla="*/ 58 w 144"/>
                <a:gd name="T11" fmla="*/ 88 h 88"/>
                <a:gd name="T12" fmla="*/ 27 w 144"/>
                <a:gd name="T13" fmla="*/ 88 h 88"/>
                <a:gd name="T14" fmla="*/ 0 w 144"/>
                <a:gd name="T15" fmla="*/ 0 h 88"/>
                <a:gd name="T16" fmla="*/ 34 w 144"/>
                <a:gd name="T17" fmla="*/ 0 h 88"/>
                <a:gd name="T18" fmla="*/ 45 w 144"/>
                <a:gd name="T19" fmla="*/ 45 h 88"/>
                <a:gd name="T20" fmla="*/ 46 w 144"/>
                <a:gd name="T21" fmla="*/ 45 h 88"/>
                <a:gd name="T22" fmla="*/ 58 w 144"/>
                <a:gd name="T23" fmla="*/ 0 h 88"/>
                <a:gd name="T24" fmla="*/ 90 w 144"/>
                <a:gd name="T25" fmla="*/ 0 h 88"/>
                <a:gd name="T26" fmla="*/ 102 w 144"/>
                <a:gd name="T27" fmla="*/ 45 h 88"/>
                <a:gd name="T28" fmla="*/ 103 w 144"/>
                <a:gd name="T29" fmla="*/ 45 h 88"/>
                <a:gd name="T30" fmla="*/ 114 w 144"/>
                <a:gd name="T31" fmla="*/ 0 h 88"/>
                <a:gd name="T32" fmla="*/ 144 w 144"/>
                <a:gd name="T3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8">
                  <a:moveTo>
                    <a:pt x="144" y="0"/>
                  </a:moveTo>
                  <a:cubicBezTo>
                    <a:pt x="135" y="29"/>
                    <a:pt x="126" y="59"/>
                    <a:pt x="11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199" tIns="43100" rIns="86199" bIns="4310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48"/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405B3E88-7E56-4AC8-B8D8-50E3F14D3519}"/>
                </a:ext>
              </a:extLst>
            </p:cNvPr>
            <p:cNvGrpSpPr/>
            <p:nvPr/>
          </p:nvGrpSpPr>
          <p:grpSpPr>
            <a:xfrm>
              <a:off x="8839197" y="6434930"/>
              <a:ext cx="328612" cy="338138"/>
              <a:chOff x="10312994" y="6434930"/>
              <a:chExt cx="328612" cy="338138"/>
            </a:xfrm>
          </p:grpSpPr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4505C9BC-E9D3-4228-B3E4-EB1875D71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957" y="6525418"/>
                <a:ext cx="41275" cy="55563"/>
              </a:xfrm>
              <a:custGeom>
                <a:avLst/>
                <a:gdLst>
                  <a:gd name="T0" fmla="*/ 8 w 19"/>
                  <a:gd name="T1" fmla="*/ 0 h 25"/>
                  <a:gd name="T2" fmla="*/ 1 w 19"/>
                  <a:gd name="T3" fmla="*/ 8 h 25"/>
                  <a:gd name="T4" fmla="*/ 1 w 19"/>
                  <a:gd name="T5" fmla="*/ 22 h 25"/>
                  <a:gd name="T6" fmla="*/ 0 w 19"/>
                  <a:gd name="T7" fmla="*/ 25 h 25"/>
                  <a:gd name="T8" fmla="*/ 5 w 19"/>
                  <a:gd name="T9" fmla="*/ 25 h 25"/>
                  <a:gd name="T10" fmla="*/ 19 w 19"/>
                  <a:gd name="T11" fmla="*/ 11 h 25"/>
                  <a:gd name="T12" fmla="*/ 8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8" y="0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4"/>
                      <a:pt x="0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DD1B3688-0B65-47A2-BE99-64AE40C9A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0007" y="6512718"/>
                <a:ext cx="36512" cy="36513"/>
              </a:xfrm>
              <a:custGeom>
                <a:avLst/>
                <a:gdLst>
                  <a:gd name="T0" fmla="*/ 3 w 23"/>
                  <a:gd name="T1" fmla="*/ 0 h 23"/>
                  <a:gd name="T2" fmla="*/ 0 w 23"/>
                  <a:gd name="T3" fmla="*/ 4 h 23"/>
                  <a:gd name="T4" fmla="*/ 18 w 23"/>
                  <a:gd name="T5" fmla="*/ 23 h 23"/>
                  <a:gd name="T6" fmla="*/ 23 w 23"/>
                  <a:gd name="T7" fmla="*/ 19 h 23"/>
                  <a:gd name="T8" fmla="*/ 3 w 23"/>
                  <a:gd name="T9" fmla="*/ 0 h 23"/>
                  <a:gd name="T10" fmla="*/ 3 w 23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3" y="0"/>
                    </a:moveTo>
                    <a:lnTo>
                      <a:pt x="0" y="4"/>
                    </a:lnTo>
                    <a:lnTo>
                      <a:pt x="18" y="23"/>
                    </a:lnTo>
                    <a:lnTo>
                      <a:pt x="2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3FC21A0-9611-44E5-998B-E71E0F8EF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485730"/>
                <a:ext cx="50800" cy="50800"/>
              </a:xfrm>
              <a:custGeom>
                <a:avLst/>
                <a:gdLst>
                  <a:gd name="T0" fmla="*/ 17 w 32"/>
                  <a:gd name="T1" fmla="*/ 32 h 32"/>
                  <a:gd name="T2" fmla="*/ 32 w 32"/>
                  <a:gd name="T3" fmla="*/ 17 h 32"/>
                  <a:gd name="T4" fmla="*/ 16 w 32"/>
                  <a:gd name="T5" fmla="*/ 0 h 32"/>
                  <a:gd name="T6" fmla="*/ 0 w 32"/>
                  <a:gd name="T7" fmla="*/ 17 h 32"/>
                  <a:gd name="T8" fmla="*/ 17 w 32"/>
                  <a:gd name="T9" fmla="*/ 32 h 32"/>
                  <a:gd name="T10" fmla="*/ 17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32"/>
                    </a:moveTo>
                    <a:lnTo>
                      <a:pt x="32" y="17"/>
                    </a:lnTo>
                    <a:lnTo>
                      <a:pt x="16" y="0"/>
                    </a:lnTo>
                    <a:lnTo>
                      <a:pt x="0" y="17"/>
                    </a:lnTo>
                    <a:lnTo>
                      <a:pt x="17" y="32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A60B351F-429B-4BCC-8FAD-F8A06C572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468268"/>
                <a:ext cx="39687" cy="41275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8 h 26"/>
                  <a:gd name="T6" fmla="*/ 18 w 25"/>
                  <a:gd name="T7" fmla="*/ 26 h 26"/>
                  <a:gd name="T8" fmla="*/ 25 w 25"/>
                  <a:gd name="T9" fmla="*/ 26 h 26"/>
                  <a:gd name="T10" fmla="*/ 25 w 25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8" y="26"/>
                    </a:lnTo>
                    <a:lnTo>
                      <a:pt x="25" y="26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7023D34B-2B39-4F18-B4AC-775AC6F0B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85743"/>
                <a:ext cx="166687" cy="134938"/>
              </a:xfrm>
              <a:custGeom>
                <a:avLst/>
                <a:gdLst>
                  <a:gd name="T0" fmla="*/ 34 w 75"/>
                  <a:gd name="T1" fmla="*/ 61 h 61"/>
                  <a:gd name="T2" fmla="*/ 42 w 75"/>
                  <a:gd name="T3" fmla="*/ 61 h 61"/>
                  <a:gd name="T4" fmla="*/ 44 w 75"/>
                  <a:gd name="T5" fmla="*/ 58 h 61"/>
                  <a:gd name="T6" fmla="*/ 75 w 75"/>
                  <a:gd name="T7" fmla="*/ 58 h 61"/>
                  <a:gd name="T8" fmla="*/ 75 w 75"/>
                  <a:gd name="T9" fmla="*/ 3 h 61"/>
                  <a:gd name="T10" fmla="*/ 72 w 75"/>
                  <a:gd name="T11" fmla="*/ 0 h 61"/>
                  <a:gd name="T12" fmla="*/ 72 w 75"/>
                  <a:gd name="T13" fmla="*/ 54 h 61"/>
                  <a:gd name="T14" fmla="*/ 44 w 75"/>
                  <a:gd name="T15" fmla="*/ 54 h 61"/>
                  <a:gd name="T16" fmla="*/ 38 w 75"/>
                  <a:gd name="T17" fmla="*/ 58 h 61"/>
                  <a:gd name="T18" fmla="*/ 31 w 75"/>
                  <a:gd name="T19" fmla="*/ 55 h 61"/>
                  <a:gd name="T20" fmla="*/ 3 w 75"/>
                  <a:gd name="T21" fmla="*/ 55 h 61"/>
                  <a:gd name="T22" fmla="*/ 3 w 75"/>
                  <a:gd name="T23" fmla="*/ 1 h 61"/>
                  <a:gd name="T24" fmla="*/ 0 w 75"/>
                  <a:gd name="T25" fmla="*/ 4 h 61"/>
                  <a:gd name="T26" fmla="*/ 0 w 75"/>
                  <a:gd name="T27" fmla="*/ 58 h 61"/>
                  <a:gd name="T28" fmla="*/ 30 w 75"/>
                  <a:gd name="T29" fmla="*/ 58 h 61"/>
                  <a:gd name="T30" fmla="*/ 34 w 75"/>
                  <a:gd name="T3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1">
                    <a:moveTo>
                      <a:pt x="34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58"/>
                      <a:pt x="44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1" y="55"/>
                      <a:pt x="38" y="58"/>
                    </a:cubicBezTo>
                    <a:cubicBezTo>
                      <a:pt x="38" y="58"/>
                      <a:pt x="36" y="55"/>
                      <a:pt x="3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4" y="58"/>
                      <a:pt x="34" y="6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5ADE4BEF-5975-4F3B-B3E1-3DE77DC2B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520655"/>
                <a:ext cx="22225" cy="39688"/>
              </a:xfrm>
              <a:custGeom>
                <a:avLst/>
                <a:gdLst>
                  <a:gd name="T0" fmla="*/ 0 w 14"/>
                  <a:gd name="T1" fmla="*/ 11 h 25"/>
                  <a:gd name="T2" fmla="*/ 14 w 14"/>
                  <a:gd name="T3" fmla="*/ 25 h 25"/>
                  <a:gd name="T4" fmla="*/ 14 w 14"/>
                  <a:gd name="T5" fmla="*/ 14 h 25"/>
                  <a:gd name="T6" fmla="*/ 0 w 14"/>
                  <a:gd name="T7" fmla="*/ 0 h 25"/>
                  <a:gd name="T8" fmla="*/ 0 w 14"/>
                  <a:gd name="T9" fmla="*/ 11 h 25"/>
                  <a:gd name="T10" fmla="*/ 0 w 14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5">
                    <a:moveTo>
                      <a:pt x="0" y="11"/>
                    </a:moveTo>
                    <a:lnTo>
                      <a:pt x="14" y="25"/>
                    </a:lnTo>
                    <a:lnTo>
                      <a:pt x="14" y="1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F0C38883-DFCE-402C-83DD-44C7EEE08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571455"/>
                <a:ext cx="26987" cy="9525"/>
              </a:xfrm>
              <a:custGeom>
                <a:avLst/>
                <a:gdLst>
                  <a:gd name="T0" fmla="*/ 0 w 12"/>
                  <a:gd name="T1" fmla="*/ 0 h 4"/>
                  <a:gd name="T2" fmla="*/ 4 w 12"/>
                  <a:gd name="T3" fmla="*/ 4 h 4"/>
                  <a:gd name="T4" fmla="*/ 12 w 12"/>
                  <a:gd name="T5" fmla="*/ 4 h 4"/>
                  <a:gd name="T6" fmla="*/ 12 w 12"/>
                  <a:gd name="T7" fmla="*/ 0 h 4"/>
                  <a:gd name="T8" fmla="*/ 0 w 1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4BA7E78B-FF76-48A8-88CB-771CAF12F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549230"/>
                <a:ext cx="50800" cy="20638"/>
              </a:xfrm>
              <a:custGeom>
                <a:avLst/>
                <a:gdLst>
                  <a:gd name="T0" fmla="*/ 32 w 32"/>
                  <a:gd name="T1" fmla="*/ 13 h 13"/>
                  <a:gd name="T2" fmla="*/ 32 w 32"/>
                  <a:gd name="T3" fmla="*/ 10 h 13"/>
                  <a:gd name="T4" fmla="*/ 21 w 32"/>
                  <a:gd name="T5" fmla="*/ 0 h 13"/>
                  <a:gd name="T6" fmla="*/ 0 w 32"/>
                  <a:gd name="T7" fmla="*/ 0 h 13"/>
                  <a:gd name="T8" fmla="*/ 13 w 32"/>
                  <a:gd name="T9" fmla="*/ 13 h 13"/>
                  <a:gd name="T10" fmla="*/ 32 w 32"/>
                  <a:gd name="T11" fmla="*/ 13 h 13"/>
                  <a:gd name="T12" fmla="*/ 32 w 3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lnTo>
                      <a:pt x="32" y="10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32" y="13"/>
                    </a:ln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D02F2F3-8811-484F-AC8C-60EEB51F0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4907" y="6530180"/>
                <a:ext cx="38100" cy="17463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2 h 8"/>
                  <a:gd name="T4" fmla="*/ 9 w 17"/>
                  <a:gd name="T5" fmla="*/ 0 h 8"/>
                  <a:gd name="T6" fmla="*/ 6 w 17"/>
                  <a:gd name="T7" fmla="*/ 2 h 8"/>
                  <a:gd name="T8" fmla="*/ 0 w 17"/>
                  <a:gd name="T9" fmla="*/ 5 h 8"/>
                  <a:gd name="T10" fmla="*/ 2 w 17"/>
                  <a:gd name="T11" fmla="*/ 8 h 8"/>
                  <a:gd name="T12" fmla="*/ 17 w 17"/>
                  <a:gd name="T13" fmla="*/ 8 h 8"/>
                  <a:gd name="T14" fmla="*/ 12 w 17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7" y="2"/>
                      <a:pt x="6" y="2"/>
                    </a:cubicBezTo>
                    <a:cubicBezTo>
                      <a:pt x="6" y="3"/>
                      <a:pt x="3" y="5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997C9DB-03DC-4602-AC14-D6C6EC253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957" y="6519068"/>
                <a:ext cx="11112" cy="15875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4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7CA8B24D-8F17-4744-BBCF-E899E462D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869" y="6452393"/>
                <a:ext cx="46037" cy="46038"/>
              </a:xfrm>
              <a:custGeom>
                <a:avLst/>
                <a:gdLst>
                  <a:gd name="T0" fmla="*/ 21 w 21"/>
                  <a:gd name="T1" fmla="*/ 15 h 21"/>
                  <a:gd name="T2" fmla="*/ 12 w 21"/>
                  <a:gd name="T3" fmla="*/ 6 h 21"/>
                  <a:gd name="T4" fmla="*/ 0 w 21"/>
                  <a:gd name="T5" fmla="*/ 4 h 21"/>
                  <a:gd name="T6" fmla="*/ 17 w 21"/>
                  <a:gd name="T7" fmla="*/ 21 h 21"/>
                  <a:gd name="T8" fmla="*/ 21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5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1" y="15"/>
                      <a:pt x="21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473F5994-36CB-49FC-8C28-EEB5C0A9A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2994" y="6463505"/>
                <a:ext cx="46037" cy="33338"/>
              </a:xfrm>
              <a:custGeom>
                <a:avLst/>
                <a:gdLst>
                  <a:gd name="T0" fmla="*/ 21 w 21"/>
                  <a:gd name="T1" fmla="*/ 15 h 15"/>
                  <a:gd name="T2" fmla="*/ 6 w 21"/>
                  <a:gd name="T3" fmla="*/ 0 h 15"/>
                  <a:gd name="T4" fmla="*/ 5 w 21"/>
                  <a:gd name="T5" fmla="*/ 15 h 15"/>
                  <a:gd name="T6" fmla="*/ 21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1" y="1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3"/>
                      <a:pt x="5" y="15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384DE94A-C05D-4C10-AC04-805C9A019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4107" y="6501605"/>
                <a:ext cx="33337" cy="22225"/>
              </a:xfrm>
              <a:custGeom>
                <a:avLst/>
                <a:gdLst>
                  <a:gd name="T0" fmla="*/ 11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1 w 1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cubicBezTo>
                      <a:pt x="11" y="10"/>
                      <a:pt x="10" y="6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3"/>
                      <a:pt x="11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64A6451E-3827-4C30-8A62-6B5C83ED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2232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FBC8AD61-7615-4EE7-8A09-0AEA9B37D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04793"/>
                <a:ext cx="11112" cy="14288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0 h 9"/>
                  <a:gd name="T4" fmla="*/ 0 w 7"/>
                  <a:gd name="T5" fmla="*/ 9 h 9"/>
                  <a:gd name="T6" fmla="*/ 7 w 7"/>
                  <a:gd name="T7" fmla="*/ 9 h 9"/>
                  <a:gd name="T8" fmla="*/ 7 w 7"/>
                  <a:gd name="T9" fmla="*/ 0 h 9"/>
                  <a:gd name="T10" fmla="*/ 7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A3935A35-02B8-4AD1-A221-92727243E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71468"/>
                <a:ext cx="7937" cy="12700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0FFEFF2-7ABF-4B6C-8BB6-D6973FED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1257" y="6669880"/>
                <a:ext cx="11112" cy="12700"/>
              </a:xfrm>
              <a:custGeom>
                <a:avLst/>
                <a:gdLst>
                  <a:gd name="T0" fmla="*/ 0 w 7"/>
                  <a:gd name="T1" fmla="*/ 8 h 8"/>
                  <a:gd name="T2" fmla="*/ 7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  <a:gd name="T8" fmla="*/ 0 w 7"/>
                  <a:gd name="T9" fmla="*/ 8 h 8"/>
                  <a:gd name="T10" fmla="*/ 0 w 7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7" y="8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B63BD518-9923-4F25-A46F-E05F9433E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5407" y="6690518"/>
                <a:ext cx="69850" cy="63500"/>
              </a:xfrm>
              <a:custGeom>
                <a:avLst/>
                <a:gdLst>
                  <a:gd name="T0" fmla="*/ 0 w 44"/>
                  <a:gd name="T1" fmla="*/ 0 h 40"/>
                  <a:gd name="T2" fmla="*/ 0 w 44"/>
                  <a:gd name="T3" fmla="*/ 9 h 40"/>
                  <a:gd name="T4" fmla="*/ 37 w 44"/>
                  <a:gd name="T5" fmla="*/ 40 h 40"/>
                  <a:gd name="T6" fmla="*/ 44 w 44"/>
                  <a:gd name="T7" fmla="*/ 40 h 40"/>
                  <a:gd name="T8" fmla="*/ 7 w 44"/>
                  <a:gd name="T9" fmla="*/ 0 h 40"/>
                  <a:gd name="T10" fmla="*/ 0 w 44"/>
                  <a:gd name="T11" fmla="*/ 0 h 40"/>
                  <a:gd name="T12" fmla="*/ 0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0" y="0"/>
                    </a:moveTo>
                    <a:lnTo>
                      <a:pt x="0" y="9"/>
                    </a:lnTo>
                    <a:lnTo>
                      <a:pt x="37" y="40"/>
                    </a:lnTo>
                    <a:lnTo>
                      <a:pt x="44" y="4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FE7CACA9-B650-43BE-B627-B8D2DB1D4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727030"/>
                <a:ext cx="34925" cy="36513"/>
              </a:xfrm>
              <a:custGeom>
                <a:avLst/>
                <a:gdLst>
                  <a:gd name="T0" fmla="*/ 13 w 16"/>
                  <a:gd name="T1" fmla="*/ 0 h 17"/>
                  <a:gd name="T2" fmla="*/ 1 w 16"/>
                  <a:gd name="T3" fmla="*/ 12 h 17"/>
                  <a:gd name="T4" fmla="*/ 1 w 16"/>
                  <a:gd name="T5" fmla="*/ 15 h 17"/>
                  <a:gd name="T6" fmla="*/ 4 w 16"/>
                  <a:gd name="T7" fmla="*/ 15 h 17"/>
                  <a:gd name="T8" fmla="*/ 16 w 16"/>
                  <a:gd name="T9" fmla="*/ 5 h 17"/>
                  <a:gd name="T10" fmla="*/ 13 w 16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3" y="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5"/>
                      <a:pt x="3" y="17"/>
                      <a:pt x="4" y="1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4" y="3"/>
                      <a:pt x="13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A0A5CB11-6387-4EB3-96E8-F8C485483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571455"/>
                <a:ext cx="44450" cy="42863"/>
              </a:xfrm>
              <a:custGeom>
                <a:avLst/>
                <a:gdLst>
                  <a:gd name="T0" fmla="*/ 3 w 20"/>
                  <a:gd name="T1" fmla="*/ 0 h 19"/>
                  <a:gd name="T2" fmla="*/ 10 w 20"/>
                  <a:gd name="T3" fmla="*/ 19 h 19"/>
                  <a:gd name="T4" fmla="*/ 20 w 20"/>
                  <a:gd name="T5" fmla="*/ 5 h 19"/>
                  <a:gd name="T6" fmla="*/ 10 w 20"/>
                  <a:gd name="T7" fmla="*/ 16 h 19"/>
                  <a:gd name="T8" fmla="*/ 3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0"/>
                    </a:moveTo>
                    <a:cubicBezTo>
                      <a:pt x="0" y="11"/>
                      <a:pt x="10" y="19"/>
                      <a:pt x="10" y="19"/>
                    </a:cubicBezTo>
                    <a:cubicBezTo>
                      <a:pt x="20" y="12"/>
                      <a:pt x="20" y="5"/>
                      <a:pt x="20" y="5"/>
                    </a:cubicBezTo>
                    <a:cubicBezTo>
                      <a:pt x="13" y="7"/>
                      <a:pt x="10" y="16"/>
                      <a:pt x="10" y="16"/>
                    </a:cubicBezTo>
                    <a:cubicBezTo>
                      <a:pt x="10" y="6"/>
                      <a:pt x="3" y="0"/>
                      <a:pt x="3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5CE7F12A-EF7D-442E-9B5B-269CAB080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4582" y="6600030"/>
                <a:ext cx="44450" cy="38100"/>
              </a:xfrm>
              <a:custGeom>
                <a:avLst/>
                <a:gdLst>
                  <a:gd name="T0" fmla="*/ 11 w 20"/>
                  <a:gd name="T1" fmla="*/ 17 h 17"/>
                  <a:gd name="T2" fmla="*/ 19 w 20"/>
                  <a:gd name="T3" fmla="*/ 2 h 17"/>
                  <a:gd name="T4" fmla="*/ 10 w 20"/>
                  <a:gd name="T5" fmla="*/ 14 h 17"/>
                  <a:gd name="T6" fmla="*/ 0 w 20"/>
                  <a:gd name="T7" fmla="*/ 0 h 17"/>
                  <a:gd name="T8" fmla="*/ 11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1" y="17"/>
                    </a:moveTo>
                    <a:cubicBezTo>
                      <a:pt x="20" y="8"/>
                      <a:pt x="19" y="2"/>
                      <a:pt x="19" y="2"/>
                    </a:cubicBezTo>
                    <a:cubicBezTo>
                      <a:pt x="12" y="5"/>
                      <a:pt x="10" y="14"/>
                      <a:pt x="10" y="14"/>
                    </a:cubicBezTo>
                    <a:cubicBezTo>
                      <a:pt x="9" y="5"/>
                      <a:pt x="0" y="0"/>
                      <a:pt x="0" y="0"/>
                    </a:cubicBezTo>
                    <a:cubicBezTo>
                      <a:pt x="0" y="11"/>
                      <a:pt x="11" y="17"/>
                      <a:pt x="11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EBE683A8-6C57-4DF9-8EE0-5FF6CD45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7757" y="6625430"/>
                <a:ext cx="44450" cy="36513"/>
              </a:xfrm>
              <a:custGeom>
                <a:avLst/>
                <a:gdLst>
                  <a:gd name="T0" fmla="*/ 13 w 20"/>
                  <a:gd name="T1" fmla="*/ 17 h 17"/>
                  <a:gd name="T2" fmla="*/ 18 w 20"/>
                  <a:gd name="T3" fmla="*/ 0 h 17"/>
                  <a:gd name="T4" fmla="*/ 12 w 20"/>
                  <a:gd name="T5" fmla="*/ 14 h 17"/>
                  <a:gd name="T6" fmla="*/ 0 w 20"/>
                  <a:gd name="T7" fmla="*/ 2 h 17"/>
                  <a:gd name="T8" fmla="*/ 13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3" y="17"/>
                    </a:moveTo>
                    <a:cubicBezTo>
                      <a:pt x="20" y="7"/>
                      <a:pt x="18" y="0"/>
                      <a:pt x="18" y="0"/>
                    </a:cubicBezTo>
                    <a:cubicBezTo>
                      <a:pt x="12" y="5"/>
                      <a:pt x="12" y="14"/>
                      <a:pt x="12" y="14"/>
                    </a:cubicBezTo>
                    <a:cubicBezTo>
                      <a:pt x="9" y="5"/>
                      <a:pt x="0" y="2"/>
                      <a:pt x="0" y="2"/>
                    </a:cubicBezTo>
                    <a:cubicBezTo>
                      <a:pt x="1" y="13"/>
                      <a:pt x="13" y="17"/>
                      <a:pt x="13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A9CAAC00-0314-4C9F-9C14-E1BD6A903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2519" y="6647655"/>
                <a:ext cx="46037" cy="36513"/>
              </a:xfrm>
              <a:custGeom>
                <a:avLst/>
                <a:gdLst>
                  <a:gd name="T0" fmla="*/ 15 w 21"/>
                  <a:gd name="T1" fmla="*/ 17 h 17"/>
                  <a:gd name="T2" fmla="*/ 18 w 21"/>
                  <a:gd name="T3" fmla="*/ 0 h 17"/>
                  <a:gd name="T4" fmla="*/ 14 w 21"/>
                  <a:gd name="T5" fmla="*/ 15 h 17"/>
                  <a:gd name="T6" fmla="*/ 0 w 21"/>
                  <a:gd name="T7" fmla="*/ 4 h 17"/>
                  <a:gd name="T8" fmla="*/ 15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15" y="17"/>
                    </a:moveTo>
                    <a:cubicBezTo>
                      <a:pt x="21" y="6"/>
                      <a:pt x="18" y="0"/>
                      <a:pt x="18" y="0"/>
                    </a:cubicBezTo>
                    <a:cubicBezTo>
                      <a:pt x="12" y="5"/>
                      <a:pt x="14" y="15"/>
                      <a:pt x="14" y="15"/>
                    </a:cubicBezTo>
                    <a:cubicBezTo>
                      <a:pt x="9" y="6"/>
                      <a:pt x="0" y="4"/>
                      <a:pt x="0" y="4"/>
                    </a:cubicBezTo>
                    <a:cubicBezTo>
                      <a:pt x="3" y="15"/>
                      <a:pt x="15" y="17"/>
                      <a:pt x="15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BD94AD44-3160-48DF-8A78-7E1826156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0457" y="6666705"/>
                <a:ext cx="49212" cy="38100"/>
              </a:xfrm>
              <a:custGeom>
                <a:avLst/>
                <a:gdLst>
                  <a:gd name="T0" fmla="*/ 18 w 22"/>
                  <a:gd name="T1" fmla="*/ 17 h 17"/>
                  <a:gd name="T2" fmla="*/ 17 w 22"/>
                  <a:gd name="T3" fmla="*/ 0 h 17"/>
                  <a:gd name="T4" fmla="*/ 16 w 22"/>
                  <a:gd name="T5" fmla="*/ 15 h 17"/>
                  <a:gd name="T6" fmla="*/ 0 w 22"/>
                  <a:gd name="T7" fmla="*/ 7 h 17"/>
                  <a:gd name="T8" fmla="*/ 18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8" y="17"/>
                    </a:moveTo>
                    <a:cubicBezTo>
                      <a:pt x="22" y="5"/>
                      <a:pt x="17" y="0"/>
                      <a:pt x="17" y="0"/>
                    </a:cubicBezTo>
                    <a:cubicBezTo>
                      <a:pt x="13" y="6"/>
                      <a:pt x="16" y="15"/>
                      <a:pt x="16" y="15"/>
                    </a:cubicBezTo>
                    <a:cubicBezTo>
                      <a:pt x="10" y="7"/>
                      <a:pt x="0" y="7"/>
                      <a:pt x="0" y="7"/>
                    </a:cubicBezTo>
                    <a:cubicBezTo>
                      <a:pt x="5" y="17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84485964-FA25-4B2B-A82E-780E32EEC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684168"/>
                <a:ext cx="44450" cy="42863"/>
              </a:xfrm>
              <a:custGeom>
                <a:avLst/>
                <a:gdLst>
                  <a:gd name="T0" fmla="*/ 0 w 20"/>
                  <a:gd name="T1" fmla="*/ 10 h 19"/>
                  <a:gd name="T2" fmla="*/ 19 w 20"/>
                  <a:gd name="T3" fmla="*/ 17 h 19"/>
                  <a:gd name="T4" fmla="*/ 15 w 20"/>
                  <a:gd name="T5" fmla="*/ 0 h 19"/>
                  <a:gd name="T6" fmla="*/ 17 w 20"/>
                  <a:gd name="T7" fmla="*/ 15 h 19"/>
                  <a:gd name="T8" fmla="*/ 0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10"/>
                    </a:moveTo>
                    <a:cubicBezTo>
                      <a:pt x="7" y="19"/>
                      <a:pt x="19" y="17"/>
                      <a:pt x="19" y="17"/>
                    </a:cubicBezTo>
                    <a:cubicBezTo>
                      <a:pt x="20" y="4"/>
                      <a:pt x="15" y="0"/>
                      <a:pt x="15" y="0"/>
                    </a:cubicBezTo>
                    <a:cubicBezTo>
                      <a:pt x="12" y="7"/>
                      <a:pt x="17" y="15"/>
                      <a:pt x="17" y="15"/>
                    </a:cubicBezTo>
                    <a:cubicBezTo>
                      <a:pt x="9" y="9"/>
                      <a:pt x="0" y="10"/>
                      <a:pt x="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0AAF431A-8953-407E-932B-F5F380122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715918"/>
                <a:ext cx="44450" cy="30163"/>
              </a:xfrm>
              <a:custGeom>
                <a:avLst/>
                <a:gdLst>
                  <a:gd name="T0" fmla="*/ 20 w 20"/>
                  <a:gd name="T1" fmla="*/ 10 h 14"/>
                  <a:gd name="T2" fmla="*/ 18 w 20"/>
                  <a:gd name="T3" fmla="*/ 0 h 14"/>
                  <a:gd name="T4" fmla="*/ 14 w 20"/>
                  <a:gd name="T5" fmla="*/ 0 h 14"/>
                  <a:gd name="T6" fmla="*/ 18 w 20"/>
                  <a:gd name="T7" fmla="*/ 8 h 14"/>
                  <a:gd name="T8" fmla="*/ 0 w 20"/>
                  <a:gd name="T9" fmla="*/ 6 h 14"/>
                  <a:gd name="T10" fmla="*/ 20 w 2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20" y="6"/>
                      <a:pt x="19" y="3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5"/>
                      <a:pt x="18" y="8"/>
                      <a:pt x="18" y="8"/>
                    </a:cubicBezTo>
                    <a:cubicBezTo>
                      <a:pt x="9" y="3"/>
                      <a:pt x="0" y="6"/>
                      <a:pt x="0" y="6"/>
                    </a:cubicBezTo>
                    <a:cubicBezTo>
                      <a:pt x="8" y="14"/>
                      <a:pt x="20" y="10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D6E9B49D-588B-456E-8EB8-201EFA25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715918"/>
                <a:ext cx="44450" cy="44450"/>
              </a:xfrm>
              <a:custGeom>
                <a:avLst/>
                <a:gdLst>
                  <a:gd name="T0" fmla="*/ 12 w 20"/>
                  <a:gd name="T1" fmla="*/ 0 h 20"/>
                  <a:gd name="T2" fmla="*/ 11 w 20"/>
                  <a:gd name="T3" fmla="*/ 0 h 20"/>
                  <a:gd name="T4" fmla="*/ 18 w 20"/>
                  <a:gd name="T5" fmla="*/ 13 h 20"/>
                  <a:gd name="T6" fmla="*/ 0 w 20"/>
                  <a:gd name="T7" fmla="*/ 14 h 20"/>
                  <a:gd name="T8" fmla="*/ 20 w 20"/>
                  <a:gd name="T9" fmla="*/ 14 h 20"/>
                  <a:gd name="T10" fmla="*/ 12 w 2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8"/>
                      <a:pt x="18" y="13"/>
                      <a:pt x="18" y="13"/>
                    </a:cubicBezTo>
                    <a:cubicBezTo>
                      <a:pt x="8" y="9"/>
                      <a:pt x="0" y="14"/>
                      <a:pt x="0" y="14"/>
                    </a:cubicBezTo>
                    <a:cubicBezTo>
                      <a:pt x="10" y="20"/>
                      <a:pt x="20" y="14"/>
                      <a:pt x="20" y="14"/>
                    </a:cubicBezTo>
                    <a:cubicBezTo>
                      <a:pt x="18" y="6"/>
                      <a:pt x="15" y="2"/>
                      <a:pt x="1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F9D91B5-6290-47AE-837E-C9C134EDA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9832" y="6723855"/>
                <a:ext cx="44450" cy="47625"/>
              </a:xfrm>
              <a:custGeom>
                <a:avLst/>
                <a:gdLst>
                  <a:gd name="T0" fmla="*/ 8 w 20"/>
                  <a:gd name="T1" fmla="*/ 0 h 21"/>
                  <a:gd name="T2" fmla="*/ 17 w 20"/>
                  <a:gd name="T3" fmla="*/ 12 h 21"/>
                  <a:gd name="T4" fmla="*/ 0 w 20"/>
                  <a:gd name="T5" fmla="*/ 16 h 21"/>
                  <a:gd name="T6" fmla="*/ 20 w 20"/>
                  <a:gd name="T7" fmla="*/ 13 h 21"/>
                  <a:gd name="T8" fmla="*/ 8 w 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8" y="0"/>
                    </a:moveTo>
                    <a:cubicBezTo>
                      <a:pt x="9" y="8"/>
                      <a:pt x="17" y="12"/>
                      <a:pt x="17" y="12"/>
                    </a:cubicBezTo>
                    <a:cubicBezTo>
                      <a:pt x="7" y="10"/>
                      <a:pt x="0" y="16"/>
                      <a:pt x="0" y="16"/>
                    </a:cubicBezTo>
                    <a:cubicBezTo>
                      <a:pt x="11" y="21"/>
                      <a:pt x="20" y="13"/>
                      <a:pt x="20" y="13"/>
                    </a:cubicBezTo>
                    <a:cubicBezTo>
                      <a:pt x="15" y="1"/>
                      <a:pt x="8" y="0"/>
                      <a:pt x="8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C84BAADD-8192-4F1E-B11A-0A2AEB063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9344" y="6546055"/>
                <a:ext cx="46037" cy="42863"/>
              </a:xfrm>
              <a:custGeom>
                <a:avLst/>
                <a:gdLst>
                  <a:gd name="T0" fmla="*/ 9 w 21"/>
                  <a:gd name="T1" fmla="*/ 17 h 20"/>
                  <a:gd name="T2" fmla="*/ 5 w 21"/>
                  <a:gd name="T3" fmla="*/ 0 h 20"/>
                  <a:gd name="T4" fmla="*/ 8 w 21"/>
                  <a:gd name="T5" fmla="*/ 20 h 20"/>
                  <a:gd name="T6" fmla="*/ 21 w 21"/>
                  <a:gd name="T7" fmla="*/ 8 h 20"/>
                  <a:gd name="T8" fmla="*/ 9 w 21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17"/>
                    </a:moveTo>
                    <a:cubicBezTo>
                      <a:pt x="11" y="7"/>
                      <a:pt x="5" y="0"/>
                      <a:pt x="5" y="0"/>
                    </a:cubicBezTo>
                    <a:cubicBezTo>
                      <a:pt x="0" y="11"/>
                      <a:pt x="8" y="20"/>
                      <a:pt x="8" y="20"/>
                    </a:cubicBezTo>
                    <a:cubicBezTo>
                      <a:pt x="20" y="15"/>
                      <a:pt x="21" y="8"/>
                      <a:pt x="21" y="8"/>
                    </a:cubicBezTo>
                    <a:cubicBezTo>
                      <a:pt x="14" y="9"/>
                      <a:pt x="9" y="17"/>
                      <a:pt x="9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4BF4214E-B80F-43B7-B0EF-73559FBCB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3632" y="6523830"/>
                <a:ext cx="42862" cy="41275"/>
              </a:xfrm>
              <a:custGeom>
                <a:avLst/>
                <a:gdLst>
                  <a:gd name="T0" fmla="*/ 20 w 20"/>
                  <a:gd name="T1" fmla="*/ 10 h 19"/>
                  <a:gd name="T2" fmla="*/ 19 w 20"/>
                  <a:gd name="T3" fmla="*/ 10 h 19"/>
                  <a:gd name="T4" fmla="*/ 6 w 20"/>
                  <a:gd name="T5" fmla="*/ 16 h 19"/>
                  <a:gd name="T6" fmla="*/ 6 w 20"/>
                  <a:gd name="T7" fmla="*/ 1 h 19"/>
                  <a:gd name="T8" fmla="*/ 5 w 20"/>
                  <a:gd name="T9" fmla="*/ 0 h 19"/>
                  <a:gd name="T10" fmla="*/ 5 w 20"/>
                  <a:gd name="T11" fmla="*/ 19 h 19"/>
                  <a:gd name="T12" fmla="*/ 20 w 20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10"/>
                      <a:pt x="6" y="16"/>
                      <a:pt x="6" y="16"/>
                    </a:cubicBezTo>
                    <a:cubicBezTo>
                      <a:pt x="9" y="10"/>
                      <a:pt x="8" y="4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9"/>
                      <a:pt x="5" y="19"/>
                      <a:pt x="5" y="19"/>
                    </a:cubicBezTo>
                    <a:cubicBezTo>
                      <a:pt x="15" y="17"/>
                      <a:pt x="19" y="12"/>
                      <a:pt x="20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AF8C6BA6-9138-4894-8D52-D3841D197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332" y="6498430"/>
                <a:ext cx="44450" cy="44450"/>
              </a:xfrm>
              <a:custGeom>
                <a:avLst/>
                <a:gdLst>
                  <a:gd name="T0" fmla="*/ 7 w 20"/>
                  <a:gd name="T1" fmla="*/ 0 h 20"/>
                  <a:gd name="T2" fmla="*/ 4 w 20"/>
                  <a:gd name="T3" fmla="*/ 20 h 20"/>
                  <a:gd name="T4" fmla="*/ 20 w 20"/>
                  <a:gd name="T5" fmla="*/ 13 h 20"/>
                  <a:gd name="T6" fmla="*/ 5 w 20"/>
                  <a:gd name="T7" fmla="*/ 18 h 20"/>
                  <a:gd name="T8" fmla="*/ 7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0"/>
                    </a:moveTo>
                    <a:cubicBezTo>
                      <a:pt x="0" y="8"/>
                      <a:pt x="4" y="20"/>
                      <a:pt x="4" y="20"/>
                    </a:cubicBezTo>
                    <a:cubicBezTo>
                      <a:pt x="17" y="19"/>
                      <a:pt x="20" y="13"/>
                      <a:pt x="20" y="13"/>
                    </a:cubicBezTo>
                    <a:cubicBezTo>
                      <a:pt x="13" y="11"/>
                      <a:pt x="5" y="18"/>
                      <a:pt x="5" y="18"/>
                    </a:cubicBezTo>
                    <a:cubicBezTo>
                      <a:pt x="11" y="9"/>
                      <a:pt x="7" y="0"/>
                      <a:pt x="7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EB08B654-1028-4ED7-95A7-79FD6387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3794" y="6480968"/>
                <a:ext cx="41275" cy="44450"/>
              </a:xfrm>
              <a:custGeom>
                <a:avLst/>
                <a:gdLst>
                  <a:gd name="T0" fmla="*/ 2 w 19"/>
                  <a:gd name="T1" fmla="*/ 19 h 20"/>
                  <a:gd name="T2" fmla="*/ 19 w 19"/>
                  <a:gd name="T3" fmla="*/ 15 h 20"/>
                  <a:gd name="T4" fmla="*/ 4 w 19"/>
                  <a:gd name="T5" fmla="*/ 17 h 20"/>
                  <a:gd name="T6" fmla="*/ 9 w 19"/>
                  <a:gd name="T7" fmla="*/ 0 h 20"/>
                  <a:gd name="T8" fmla="*/ 2 w 19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2" y="19"/>
                    </a:moveTo>
                    <a:cubicBezTo>
                      <a:pt x="15" y="20"/>
                      <a:pt x="19" y="15"/>
                      <a:pt x="19" y="15"/>
                    </a:cubicBezTo>
                    <a:cubicBezTo>
                      <a:pt x="12" y="12"/>
                      <a:pt x="4" y="17"/>
                      <a:pt x="4" y="17"/>
                    </a:cubicBezTo>
                    <a:cubicBezTo>
                      <a:pt x="11" y="9"/>
                      <a:pt x="9" y="0"/>
                      <a:pt x="9" y="0"/>
                    </a:cubicBezTo>
                    <a:cubicBezTo>
                      <a:pt x="0" y="7"/>
                      <a:pt x="2" y="19"/>
                      <a:pt x="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08F3E7EE-67AD-46CA-A121-32F60744A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019" y="6465093"/>
                <a:ext cx="39687" cy="47625"/>
              </a:xfrm>
              <a:custGeom>
                <a:avLst/>
                <a:gdLst>
                  <a:gd name="T0" fmla="*/ 18 w 18"/>
                  <a:gd name="T1" fmla="*/ 17 h 21"/>
                  <a:gd name="T2" fmla="*/ 2 w 18"/>
                  <a:gd name="T3" fmla="*/ 16 h 21"/>
                  <a:gd name="T4" fmla="*/ 10 w 18"/>
                  <a:gd name="T5" fmla="*/ 0 h 21"/>
                  <a:gd name="T6" fmla="*/ 0 w 18"/>
                  <a:gd name="T7" fmla="*/ 18 h 21"/>
                  <a:gd name="T8" fmla="*/ 18 w 1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17"/>
                    </a:moveTo>
                    <a:cubicBezTo>
                      <a:pt x="11" y="13"/>
                      <a:pt x="2" y="16"/>
                      <a:pt x="2" y="16"/>
                    </a:cubicBezTo>
                    <a:cubicBezTo>
                      <a:pt x="10" y="10"/>
                      <a:pt x="10" y="0"/>
                      <a:pt x="10" y="0"/>
                    </a:cubicBezTo>
                    <a:cubicBezTo>
                      <a:pt x="0" y="5"/>
                      <a:pt x="0" y="18"/>
                      <a:pt x="0" y="18"/>
                    </a:cubicBezTo>
                    <a:cubicBezTo>
                      <a:pt x="13" y="21"/>
                      <a:pt x="18" y="17"/>
                      <a:pt x="18" y="1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4BC0A0A1-9626-4BEE-A50D-5031C161D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5069" y="6457155"/>
                <a:ext cx="30162" cy="41275"/>
              </a:xfrm>
              <a:custGeom>
                <a:avLst/>
                <a:gdLst>
                  <a:gd name="T0" fmla="*/ 12 w 13"/>
                  <a:gd name="T1" fmla="*/ 19 h 19"/>
                  <a:gd name="T2" fmla="*/ 12 w 13"/>
                  <a:gd name="T3" fmla="*/ 14 h 19"/>
                  <a:gd name="T4" fmla="*/ 3 w 13"/>
                  <a:gd name="T5" fmla="*/ 14 h 19"/>
                  <a:gd name="T6" fmla="*/ 13 w 13"/>
                  <a:gd name="T7" fmla="*/ 0 h 19"/>
                  <a:gd name="T8" fmla="*/ 0 w 13"/>
                  <a:gd name="T9" fmla="*/ 15 h 19"/>
                  <a:gd name="T10" fmla="*/ 12 w 1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2" y="19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8" y="13"/>
                      <a:pt x="3" y="14"/>
                      <a:pt x="3" y="14"/>
                    </a:cubicBezTo>
                    <a:cubicBezTo>
                      <a:pt x="12" y="9"/>
                      <a:pt x="13" y="0"/>
                      <a:pt x="13" y="0"/>
                    </a:cubicBezTo>
                    <a:cubicBezTo>
                      <a:pt x="2" y="3"/>
                      <a:pt x="0" y="15"/>
                      <a:pt x="0" y="15"/>
                    </a:cubicBezTo>
                    <a:cubicBezTo>
                      <a:pt x="5" y="18"/>
                      <a:pt x="9" y="19"/>
                      <a:pt x="12" y="19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0AEEACB3-B2C3-4FCE-8115-6C692BC4F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7294" y="6450805"/>
                <a:ext cx="36512" cy="30163"/>
              </a:xfrm>
              <a:custGeom>
                <a:avLst/>
                <a:gdLst>
                  <a:gd name="T0" fmla="*/ 1 w 16"/>
                  <a:gd name="T1" fmla="*/ 14 h 14"/>
                  <a:gd name="T2" fmla="*/ 9 w 16"/>
                  <a:gd name="T3" fmla="*/ 14 h 14"/>
                  <a:gd name="T4" fmla="*/ 4 w 16"/>
                  <a:gd name="T5" fmla="*/ 12 h 14"/>
                  <a:gd name="T6" fmla="*/ 16 w 16"/>
                  <a:gd name="T7" fmla="*/ 0 h 14"/>
                  <a:gd name="T8" fmla="*/ 0 w 16"/>
                  <a:gd name="T9" fmla="*/ 13 h 14"/>
                  <a:gd name="T10" fmla="*/ 1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" y="14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13" y="9"/>
                      <a:pt x="16" y="0"/>
                      <a:pt x="16" y="0"/>
                    </a:cubicBezTo>
                    <a:cubicBezTo>
                      <a:pt x="5" y="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0B33273E-0C40-488A-90F1-35DEC141D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566693"/>
                <a:ext cx="44450" cy="44450"/>
              </a:xfrm>
              <a:custGeom>
                <a:avLst/>
                <a:gdLst>
                  <a:gd name="T0" fmla="*/ 11 w 20"/>
                  <a:gd name="T1" fmla="*/ 20 h 20"/>
                  <a:gd name="T2" fmla="*/ 17 w 20"/>
                  <a:gd name="T3" fmla="*/ 0 h 20"/>
                  <a:gd name="T4" fmla="*/ 11 w 20"/>
                  <a:gd name="T5" fmla="*/ 17 h 20"/>
                  <a:gd name="T6" fmla="*/ 0 w 20"/>
                  <a:gd name="T7" fmla="*/ 6 h 20"/>
                  <a:gd name="T8" fmla="*/ 11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1" y="20"/>
                    </a:moveTo>
                    <a:cubicBezTo>
                      <a:pt x="11" y="20"/>
                      <a:pt x="20" y="11"/>
                      <a:pt x="17" y="0"/>
                    </a:cubicBezTo>
                    <a:cubicBezTo>
                      <a:pt x="17" y="0"/>
                      <a:pt x="10" y="7"/>
                      <a:pt x="11" y="17"/>
                    </a:cubicBezTo>
                    <a:cubicBezTo>
                      <a:pt x="11" y="17"/>
                      <a:pt x="7" y="8"/>
                      <a:pt x="0" y="6"/>
                    </a:cubicBezTo>
                    <a:cubicBezTo>
                      <a:pt x="0" y="6"/>
                      <a:pt x="0" y="13"/>
                      <a:pt x="11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05F98843-EA74-4001-BB71-224CB5A0A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744" y="6596855"/>
                <a:ext cx="42862" cy="39688"/>
              </a:xfrm>
              <a:custGeom>
                <a:avLst/>
                <a:gdLst>
                  <a:gd name="T0" fmla="*/ 10 w 20"/>
                  <a:gd name="T1" fmla="*/ 15 h 18"/>
                  <a:gd name="T2" fmla="*/ 1 w 20"/>
                  <a:gd name="T3" fmla="*/ 2 h 18"/>
                  <a:gd name="T4" fmla="*/ 9 w 20"/>
                  <a:gd name="T5" fmla="*/ 18 h 18"/>
                  <a:gd name="T6" fmla="*/ 19 w 20"/>
                  <a:gd name="T7" fmla="*/ 0 h 18"/>
                  <a:gd name="T8" fmla="*/ 10 w 20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0" y="15"/>
                    </a:moveTo>
                    <a:cubicBezTo>
                      <a:pt x="10" y="15"/>
                      <a:pt x="8" y="6"/>
                      <a:pt x="1" y="2"/>
                    </a:cubicBezTo>
                    <a:cubicBezTo>
                      <a:pt x="1" y="2"/>
                      <a:pt x="0" y="9"/>
                      <a:pt x="9" y="18"/>
                    </a:cubicBezTo>
                    <a:cubicBezTo>
                      <a:pt x="9" y="18"/>
                      <a:pt x="20" y="11"/>
                      <a:pt x="19" y="0"/>
                    </a:cubicBezTo>
                    <a:cubicBezTo>
                      <a:pt x="19" y="0"/>
                      <a:pt x="11" y="5"/>
                      <a:pt x="10" y="1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2B7771AF-FD59-4A24-ACB3-7196AF15E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5569" y="6622255"/>
                <a:ext cx="44450" cy="38100"/>
              </a:xfrm>
              <a:custGeom>
                <a:avLst/>
                <a:gdLst>
                  <a:gd name="T0" fmla="*/ 2 w 20"/>
                  <a:gd name="T1" fmla="*/ 0 h 17"/>
                  <a:gd name="T2" fmla="*/ 8 w 20"/>
                  <a:gd name="T3" fmla="*/ 17 h 17"/>
                  <a:gd name="T4" fmla="*/ 20 w 20"/>
                  <a:gd name="T5" fmla="*/ 1 h 17"/>
                  <a:gd name="T6" fmla="*/ 8 w 20"/>
                  <a:gd name="T7" fmla="*/ 14 h 17"/>
                  <a:gd name="T8" fmla="*/ 2 w 2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" y="0"/>
                    </a:moveTo>
                    <a:cubicBezTo>
                      <a:pt x="2" y="0"/>
                      <a:pt x="0" y="6"/>
                      <a:pt x="8" y="17"/>
                    </a:cubicBezTo>
                    <a:cubicBezTo>
                      <a:pt x="8" y="17"/>
                      <a:pt x="19" y="12"/>
                      <a:pt x="20" y="1"/>
                    </a:cubicBezTo>
                    <a:cubicBezTo>
                      <a:pt x="20" y="1"/>
                      <a:pt x="11" y="4"/>
                      <a:pt x="8" y="14"/>
                    </a:cubicBezTo>
                    <a:cubicBezTo>
                      <a:pt x="8" y="14"/>
                      <a:pt x="8" y="4"/>
                      <a:pt x="2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3AB3D777-8541-4658-8391-924940E52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644480"/>
                <a:ext cx="46037" cy="38100"/>
              </a:xfrm>
              <a:custGeom>
                <a:avLst/>
                <a:gdLst>
                  <a:gd name="T0" fmla="*/ 7 w 21"/>
                  <a:gd name="T1" fmla="*/ 14 h 17"/>
                  <a:gd name="T2" fmla="*/ 3 w 21"/>
                  <a:gd name="T3" fmla="*/ 0 h 17"/>
                  <a:gd name="T4" fmla="*/ 6 w 21"/>
                  <a:gd name="T5" fmla="*/ 17 h 17"/>
                  <a:gd name="T6" fmla="*/ 21 w 21"/>
                  <a:gd name="T7" fmla="*/ 4 h 17"/>
                  <a:gd name="T8" fmla="*/ 7 w 21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7" y="14"/>
                    </a:moveTo>
                    <a:cubicBezTo>
                      <a:pt x="7" y="14"/>
                      <a:pt x="9" y="5"/>
                      <a:pt x="3" y="0"/>
                    </a:cubicBezTo>
                    <a:cubicBezTo>
                      <a:pt x="3" y="0"/>
                      <a:pt x="0" y="5"/>
                      <a:pt x="6" y="17"/>
                    </a:cubicBezTo>
                    <a:cubicBezTo>
                      <a:pt x="6" y="17"/>
                      <a:pt x="18" y="14"/>
                      <a:pt x="21" y="4"/>
                    </a:cubicBezTo>
                    <a:cubicBezTo>
                      <a:pt x="21" y="4"/>
                      <a:pt x="12" y="5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A9BE99A3-AF9D-4378-98F0-7C00EBBF6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4" y="6665118"/>
                <a:ext cx="47625" cy="36513"/>
              </a:xfrm>
              <a:custGeom>
                <a:avLst/>
                <a:gdLst>
                  <a:gd name="T0" fmla="*/ 4 w 21"/>
                  <a:gd name="T1" fmla="*/ 0 h 17"/>
                  <a:gd name="T2" fmla="*/ 4 w 21"/>
                  <a:gd name="T3" fmla="*/ 17 h 17"/>
                  <a:gd name="T4" fmla="*/ 21 w 21"/>
                  <a:gd name="T5" fmla="*/ 7 h 17"/>
                  <a:gd name="T6" fmla="*/ 5 w 21"/>
                  <a:gd name="T7" fmla="*/ 15 h 17"/>
                  <a:gd name="T8" fmla="*/ 4 w 2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4" y="0"/>
                    </a:moveTo>
                    <a:cubicBezTo>
                      <a:pt x="4" y="0"/>
                      <a:pt x="0" y="5"/>
                      <a:pt x="4" y="17"/>
                    </a:cubicBezTo>
                    <a:cubicBezTo>
                      <a:pt x="4" y="17"/>
                      <a:pt x="16" y="17"/>
                      <a:pt x="21" y="7"/>
                    </a:cubicBezTo>
                    <a:cubicBezTo>
                      <a:pt x="21" y="7"/>
                      <a:pt x="11" y="7"/>
                      <a:pt x="5" y="15"/>
                    </a:cubicBezTo>
                    <a:cubicBezTo>
                      <a:pt x="5" y="15"/>
                      <a:pt x="9" y="6"/>
                      <a:pt x="4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E5B4D310-A7CB-4857-81BE-84FBBB984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3982" y="6701630"/>
                <a:ext cx="19050" cy="11113"/>
              </a:xfrm>
              <a:custGeom>
                <a:avLst/>
                <a:gdLst>
                  <a:gd name="T0" fmla="*/ 4 w 9"/>
                  <a:gd name="T1" fmla="*/ 5 h 5"/>
                  <a:gd name="T2" fmla="*/ 9 w 9"/>
                  <a:gd name="T3" fmla="*/ 1 h 5"/>
                  <a:gd name="T4" fmla="*/ 0 w 9"/>
                  <a:gd name="T5" fmla="*/ 2 h 5"/>
                  <a:gd name="T6" fmla="*/ 4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6" y="4"/>
                      <a:pt x="7" y="3"/>
                      <a:pt x="9" y="1"/>
                    </a:cubicBezTo>
                    <a:cubicBezTo>
                      <a:pt x="9" y="1"/>
                      <a:pt x="5" y="0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59D9C37F-738B-4977-B52B-79BCED821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1119" y="6715918"/>
                <a:ext cx="39687" cy="26988"/>
              </a:xfrm>
              <a:custGeom>
                <a:avLst/>
                <a:gdLst>
                  <a:gd name="T0" fmla="*/ 2 w 18"/>
                  <a:gd name="T1" fmla="*/ 7 h 12"/>
                  <a:gd name="T2" fmla="*/ 6 w 18"/>
                  <a:gd name="T3" fmla="*/ 0 h 12"/>
                  <a:gd name="T4" fmla="*/ 1 w 18"/>
                  <a:gd name="T5" fmla="*/ 0 h 12"/>
                  <a:gd name="T6" fmla="*/ 0 w 18"/>
                  <a:gd name="T7" fmla="*/ 9 h 12"/>
                  <a:gd name="T8" fmla="*/ 18 w 18"/>
                  <a:gd name="T9" fmla="*/ 6 h 12"/>
                  <a:gd name="T10" fmla="*/ 15 w 18"/>
                  <a:gd name="T11" fmla="*/ 4 h 12"/>
                  <a:gd name="T12" fmla="*/ 2 w 18"/>
                  <a:gd name="T1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7"/>
                    </a:moveTo>
                    <a:cubicBezTo>
                      <a:pt x="2" y="7"/>
                      <a:pt x="5" y="4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9"/>
                      <a:pt x="10" y="12"/>
                      <a:pt x="18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4"/>
                      <a:pt x="7" y="4"/>
                      <a:pt x="2" y="7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F8F87E1A-668C-480C-B3C4-54C6C8746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715918"/>
                <a:ext cx="44450" cy="44450"/>
              </a:xfrm>
              <a:custGeom>
                <a:avLst/>
                <a:gdLst>
                  <a:gd name="T0" fmla="*/ 2 w 20"/>
                  <a:gd name="T1" fmla="*/ 13 h 20"/>
                  <a:gd name="T2" fmla="*/ 9 w 20"/>
                  <a:gd name="T3" fmla="*/ 0 h 20"/>
                  <a:gd name="T4" fmla="*/ 7 w 20"/>
                  <a:gd name="T5" fmla="*/ 0 h 20"/>
                  <a:gd name="T6" fmla="*/ 0 w 20"/>
                  <a:gd name="T7" fmla="*/ 14 h 20"/>
                  <a:gd name="T8" fmla="*/ 20 w 20"/>
                  <a:gd name="T9" fmla="*/ 13 h 20"/>
                  <a:gd name="T10" fmla="*/ 2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2" y="13"/>
                    </a:moveTo>
                    <a:cubicBezTo>
                      <a:pt x="2" y="13"/>
                      <a:pt x="9" y="7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1" y="6"/>
                      <a:pt x="0" y="14"/>
                    </a:cubicBezTo>
                    <a:cubicBezTo>
                      <a:pt x="0" y="14"/>
                      <a:pt x="11" y="20"/>
                      <a:pt x="20" y="13"/>
                    </a:cubicBezTo>
                    <a:cubicBezTo>
                      <a:pt x="20" y="13"/>
                      <a:pt x="12" y="9"/>
                      <a:pt x="2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7E9274DF-74EC-4781-83D4-5FB7F1C1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5082" y="6723855"/>
                <a:ext cx="44450" cy="44450"/>
              </a:xfrm>
              <a:custGeom>
                <a:avLst/>
                <a:gdLst>
                  <a:gd name="T0" fmla="*/ 3 w 20"/>
                  <a:gd name="T1" fmla="*/ 12 h 20"/>
                  <a:gd name="T2" fmla="*/ 12 w 20"/>
                  <a:gd name="T3" fmla="*/ 0 h 20"/>
                  <a:gd name="T4" fmla="*/ 0 w 20"/>
                  <a:gd name="T5" fmla="*/ 13 h 20"/>
                  <a:gd name="T6" fmla="*/ 20 w 20"/>
                  <a:gd name="T7" fmla="*/ 16 h 20"/>
                  <a:gd name="T8" fmla="*/ 3 w 20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2"/>
                    </a:moveTo>
                    <a:cubicBezTo>
                      <a:pt x="3" y="12"/>
                      <a:pt x="11" y="7"/>
                      <a:pt x="12" y="0"/>
                    </a:cubicBezTo>
                    <a:cubicBezTo>
                      <a:pt x="12" y="0"/>
                      <a:pt x="5" y="1"/>
                      <a:pt x="0" y="13"/>
                    </a:cubicBezTo>
                    <a:cubicBezTo>
                      <a:pt x="0" y="13"/>
                      <a:pt x="10" y="20"/>
                      <a:pt x="20" y="16"/>
                    </a:cubicBezTo>
                    <a:cubicBezTo>
                      <a:pt x="20" y="16"/>
                      <a:pt x="13" y="10"/>
                      <a:pt x="3" y="12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125814C-9664-454B-8E34-A01C8ECCD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9219" y="6541293"/>
                <a:ext cx="46037" cy="44450"/>
              </a:xfrm>
              <a:custGeom>
                <a:avLst/>
                <a:gdLst>
                  <a:gd name="T0" fmla="*/ 13 w 21"/>
                  <a:gd name="T1" fmla="*/ 20 h 20"/>
                  <a:gd name="T2" fmla="*/ 16 w 21"/>
                  <a:gd name="T3" fmla="*/ 0 h 20"/>
                  <a:gd name="T4" fmla="*/ 12 w 21"/>
                  <a:gd name="T5" fmla="*/ 18 h 20"/>
                  <a:gd name="T6" fmla="*/ 0 w 21"/>
                  <a:gd name="T7" fmla="*/ 9 h 20"/>
                  <a:gd name="T8" fmla="*/ 1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13" y="20"/>
                      <a:pt x="21" y="11"/>
                      <a:pt x="16" y="0"/>
                    </a:cubicBezTo>
                    <a:cubicBezTo>
                      <a:pt x="16" y="0"/>
                      <a:pt x="10" y="8"/>
                      <a:pt x="12" y="18"/>
                    </a:cubicBezTo>
                    <a:cubicBezTo>
                      <a:pt x="12" y="18"/>
                      <a:pt x="7" y="9"/>
                      <a:pt x="0" y="9"/>
                    </a:cubicBezTo>
                    <a:cubicBezTo>
                      <a:pt x="0" y="9"/>
                      <a:pt x="1" y="16"/>
                      <a:pt x="13" y="2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BB681A6B-C862-4131-AD60-45E857830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8107" y="6515893"/>
                <a:ext cx="46037" cy="47625"/>
              </a:xfrm>
              <a:custGeom>
                <a:avLst/>
                <a:gdLst>
                  <a:gd name="T0" fmla="*/ 15 w 21"/>
                  <a:gd name="T1" fmla="*/ 21 h 21"/>
                  <a:gd name="T2" fmla="*/ 14 w 21"/>
                  <a:gd name="T3" fmla="*/ 0 h 21"/>
                  <a:gd name="T4" fmla="*/ 14 w 21"/>
                  <a:gd name="T5" fmla="*/ 18 h 21"/>
                  <a:gd name="T6" fmla="*/ 0 w 21"/>
                  <a:gd name="T7" fmla="*/ 12 h 21"/>
                  <a:gd name="T8" fmla="*/ 15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21"/>
                    </a:moveTo>
                    <a:cubicBezTo>
                      <a:pt x="15" y="21"/>
                      <a:pt x="21" y="10"/>
                      <a:pt x="14" y="0"/>
                    </a:cubicBezTo>
                    <a:cubicBezTo>
                      <a:pt x="14" y="0"/>
                      <a:pt x="10" y="9"/>
                      <a:pt x="14" y="18"/>
                    </a:cubicBezTo>
                    <a:cubicBezTo>
                      <a:pt x="14" y="18"/>
                      <a:pt x="7" y="11"/>
                      <a:pt x="0" y="12"/>
                    </a:cubicBezTo>
                    <a:cubicBezTo>
                      <a:pt x="0" y="12"/>
                      <a:pt x="2" y="18"/>
                      <a:pt x="15" y="2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E6A25BDA-21A8-49F2-BF8D-29B923870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869" y="6519068"/>
                <a:ext cx="22225" cy="22225"/>
              </a:xfrm>
              <a:custGeom>
                <a:avLst/>
                <a:gdLst>
                  <a:gd name="T0" fmla="*/ 3 w 10"/>
                  <a:gd name="T1" fmla="*/ 5 h 10"/>
                  <a:gd name="T2" fmla="*/ 0 w 10"/>
                  <a:gd name="T3" fmla="*/ 9 h 10"/>
                  <a:gd name="T4" fmla="*/ 8 w 10"/>
                  <a:gd name="T5" fmla="*/ 10 h 10"/>
                  <a:gd name="T6" fmla="*/ 9 w 10"/>
                  <a:gd name="T7" fmla="*/ 0 h 10"/>
                  <a:gd name="T8" fmla="*/ 5 w 10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3" y="5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8" y="10"/>
                      <a:pt x="10" y="6"/>
                      <a:pt x="9" y="0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19E8408-3543-415B-90C3-B13E4B147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43182" y="6465093"/>
                <a:ext cx="22225" cy="31750"/>
              </a:xfrm>
              <a:custGeom>
                <a:avLst/>
                <a:gdLst>
                  <a:gd name="T0" fmla="*/ 7 w 10"/>
                  <a:gd name="T1" fmla="*/ 14 h 14"/>
                  <a:gd name="T2" fmla="*/ 10 w 10"/>
                  <a:gd name="T3" fmla="*/ 11 h 14"/>
                  <a:gd name="T4" fmla="*/ 1 w 10"/>
                  <a:gd name="T5" fmla="*/ 0 h 14"/>
                  <a:gd name="T6" fmla="*/ 7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7" y="14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9" y="7"/>
                      <a:pt x="7" y="2"/>
                      <a:pt x="1" y="0"/>
                    </a:cubicBezTo>
                    <a:cubicBezTo>
                      <a:pt x="1" y="0"/>
                      <a:pt x="0" y="8"/>
                      <a:pt x="7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801F56FC-5851-40CD-9762-2B76AC3BC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8894" y="6493668"/>
                <a:ext cx="28575" cy="14288"/>
              </a:xfrm>
              <a:custGeom>
                <a:avLst/>
                <a:gdLst>
                  <a:gd name="T0" fmla="*/ 9 w 13"/>
                  <a:gd name="T1" fmla="*/ 5 h 6"/>
                  <a:gd name="T2" fmla="*/ 13 w 13"/>
                  <a:gd name="T3" fmla="*/ 2 h 6"/>
                  <a:gd name="T4" fmla="*/ 0 w 13"/>
                  <a:gd name="T5" fmla="*/ 3 h 6"/>
                  <a:gd name="T6" fmla="*/ 9 w 1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9" y="5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1"/>
                      <a:pt x="4" y="0"/>
                      <a:pt x="0" y="3"/>
                    </a:cubicBezTo>
                    <a:cubicBezTo>
                      <a:pt x="0" y="3"/>
                      <a:pt x="2" y="6"/>
                      <a:pt x="9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378A2BE6-CDC3-4F8F-A0D8-EF8A4D896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782" y="6453980"/>
                <a:ext cx="30162" cy="42863"/>
              </a:xfrm>
              <a:custGeom>
                <a:avLst/>
                <a:gdLst>
                  <a:gd name="T0" fmla="*/ 10 w 13"/>
                  <a:gd name="T1" fmla="*/ 14 h 19"/>
                  <a:gd name="T2" fmla="*/ 2 w 13"/>
                  <a:gd name="T3" fmla="*/ 15 h 19"/>
                  <a:gd name="T4" fmla="*/ 2 w 13"/>
                  <a:gd name="T5" fmla="*/ 19 h 19"/>
                  <a:gd name="T6" fmla="*/ 13 w 13"/>
                  <a:gd name="T7" fmla="*/ 15 h 19"/>
                  <a:gd name="T8" fmla="*/ 0 w 13"/>
                  <a:gd name="T9" fmla="*/ 0 h 19"/>
                  <a:gd name="T10" fmla="*/ 10 w 13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10" y="14"/>
                    </a:moveTo>
                    <a:cubicBezTo>
                      <a:pt x="10" y="14"/>
                      <a:pt x="7" y="13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9"/>
                      <a:pt x="8" y="18"/>
                      <a:pt x="13" y="15"/>
                    </a:cubicBezTo>
                    <a:cubicBezTo>
                      <a:pt x="13" y="15"/>
                      <a:pt x="11" y="3"/>
                      <a:pt x="0" y="0"/>
                    </a:cubicBezTo>
                    <a:cubicBezTo>
                      <a:pt x="0" y="0"/>
                      <a:pt x="1" y="10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9898136B-E593-414D-BD0D-294BB934D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407" y="6733380"/>
                <a:ext cx="44450" cy="39688"/>
              </a:xfrm>
              <a:custGeom>
                <a:avLst/>
                <a:gdLst>
                  <a:gd name="T0" fmla="*/ 17 w 20"/>
                  <a:gd name="T1" fmla="*/ 7 h 18"/>
                  <a:gd name="T2" fmla="*/ 17 w 20"/>
                  <a:gd name="T3" fmla="*/ 10 h 18"/>
                  <a:gd name="T4" fmla="*/ 5 w 20"/>
                  <a:gd name="T5" fmla="*/ 0 h 18"/>
                  <a:gd name="T6" fmla="*/ 15 w 20"/>
                  <a:gd name="T7" fmla="*/ 11 h 18"/>
                  <a:gd name="T8" fmla="*/ 0 w 20"/>
                  <a:gd name="T9" fmla="*/ 17 h 18"/>
                  <a:gd name="T10" fmla="*/ 17 w 20"/>
                  <a:gd name="T11" fmla="*/ 11 h 18"/>
                  <a:gd name="T12" fmla="*/ 17 w 20"/>
                  <a:gd name="T13" fmla="*/ 15 h 18"/>
                  <a:gd name="T14" fmla="*/ 20 w 20"/>
                  <a:gd name="T15" fmla="*/ 15 h 18"/>
                  <a:gd name="T16" fmla="*/ 20 w 20"/>
                  <a:gd name="T17" fmla="*/ 10 h 18"/>
                  <a:gd name="T18" fmla="*/ 20 w 20"/>
                  <a:gd name="T19" fmla="*/ 7 h 18"/>
                  <a:gd name="T20" fmla="*/ 17 w 20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8">
                    <a:moveTo>
                      <a:pt x="17" y="7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0" y="0"/>
                      <a:pt x="5" y="0"/>
                    </a:cubicBezTo>
                    <a:cubicBezTo>
                      <a:pt x="5" y="0"/>
                      <a:pt x="7" y="7"/>
                      <a:pt x="15" y="11"/>
                    </a:cubicBezTo>
                    <a:cubicBezTo>
                      <a:pt x="15" y="11"/>
                      <a:pt x="4" y="11"/>
                      <a:pt x="0" y="17"/>
                    </a:cubicBezTo>
                    <a:cubicBezTo>
                      <a:pt x="0" y="17"/>
                      <a:pt x="9" y="18"/>
                      <a:pt x="17" y="11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7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ABA97C44-EA32-412A-B4AA-91D6B8D28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733380"/>
                <a:ext cx="38100" cy="39688"/>
              </a:xfrm>
              <a:custGeom>
                <a:avLst/>
                <a:gdLst>
                  <a:gd name="T0" fmla="*/ 2 w 17"/>
                  <a:gd name="T1" fmla="*/ 10 h 18"/>
                  <a:gd name="T2" fmla="*/ 12 w 17"/>
                  <a:gd name="T3" fmla="*/ 0 h 18"/>
                  <a:gd name="T4" fmla="*/ 0 w 17"/>
                  <a:gd name="T5" fmla="*/ 10 h 18"/>
                  <a:gd name="T6" fmla="*/ 17 w 17"/>
                  <a:gd name="T7" fmla="*/ 17 h 18"/>
                  <a:gd name="T8" fmla="*/ 2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10"/>
                    </a:moveTo>
                    <a:cubicBezTo>
                      <a:pt x="10" y="7"/>
                      <a:pt x="12" y="0"/>
                      <a:pt x="12" y="0"/>
                    </a:cubicBezTo>
                    <a:cubicBezTo>
                      <a:pt x="5" y="0"/>
                      <a:pt x="0" y="10"/>
                      <a:pt x="0" y="10"/>
                    </a:cubicBezTo>
                    <a:cubicBezTo>
                      <a:pt x="7" y="18"/>
                      <a:pt x="17" y="17"/>
                      <a:pt x="17" y="17"/>
                    </a:cubicBezTo>
                    <a:cubicBezTo>
                      <a:pt x="13" y="11"/>
                      <a:pt x="2" y="10"/>
                      <a:pt x="2" y="1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5" name="Oval 63">
                <a:extLst>
                  <a:ext uri="{FF2B5EF4-FFF2-40B4-BE49-F238E27FC236}">
                    <a16:creationId xmlns:a16="http://schemas.microsoft.com/office/drawing/2014/main" id="{56D35222-DE25-468F-AF69-C4C6B0D1A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1744" y="6468268"/>
                <a:ext cx="9525" cy="6350"/>
              </a:xfrm>
              <a:prstGeom prst="ellipse">
                <a:avLst/>
              </a:pr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A85DA7A0-7320-429F-A6B5-968414A1A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2857" y="6463505"/>
                <a:ext cx="22225" cy="17463"/>
              </a:xfrm>
              <a:custGeom>
                <a:avLst/>
                <a:gdLst>
                  <a:gd name="T0" fmla="*/ 10 w 10"/>
                  <a:gd name="T1" fmla="*/ 6 h 8"/>
                  <a:gd name="T2" fmla="*/ 0 w 10"/>
                  <a:gd name="T3" fmla="*/ 4 h 8"/>
                  <a:gd name="T4" fmla="*/ 10 w 10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6"/>
                    </a:moveTo>
                    <a:cubicBezTo>
                      <a:pt x="8" y="0"/>
                      <a:pt x="0" y="4"/>
                      <a:pt x="0" y="4"/>
                    </a:cubicBezTo>
                    <a:cubicBezTo>
                      <a:pt x="7" y="8"/>
                      <a:pt x="10" y="6"/>
                      <a:pt x="10" y="6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04D0AAA1-6EEF-44CF-BF04-1CD4850E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7932" y="6465093"/>
                <a:ext cx="22225" cy="15875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3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4" y="7"/>
                      <a:pt x="10" y="3"/>
                    </a:cubicBezTo>
                    <a:cubicBezTo>
                      <a:pt x="10" y="3"/>
                      <a:pt x="2" y="0"/>
                      <a:pt x="0" y="5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70EA6822-E43E-43B2-9435-4729864C3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3169" y="6658768"/>
                <a:ext cx="4762" cy="11113"/>
              </a:xfrm>
              <a:custGeom>
                <a:avLst/>
                <a:gdLst>
                  <a:gd name="T0" fmla="*/ 1 w 3"/>
                  <a:gd name="T1" fmla="*/ 2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4A155B92-32F9-43E4-8157-752570567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4282" y="6622255"/>
                <a:ext cx="4762" cy="6350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D53AD23B-D69E-4732-83A0-77C4376072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5069" y="6585743"/>
                <a:ext cx="71437" cy="120650"/>
              </a:xfrm>
              <a:custGeom>
                <a:avLst/>
                <a:gdLst>
                  <a:gd name="T0" fmla="*/ 19 w 32"/>
                  <a:gd name="T1" fmla="*/ 15 h 55"/>
                  <a:gd name="T2" fmla="*/ 17 w 32"/>
                  <a:gd name="T3" fmla="*/ 17 h 55"/>
                  <a:gd name="T4" fmla="*/ 19 w 32"/>
                  <a:gd name="T5" fmla="*/ 20 h 55"/>
                  <a:gd name="T6" fmla="*/ 17 w 32"/>
                  <a:gd name="T7" fmla="*/ 22 h 55"/>
                  <a:gd name="T8" fmla="*/ 19 w 32"/>
                  <a:gd name="T9" fmla="*/ 25 h 55"/>
                  <a:gd name="T10" fmla="*/ 14 w 32"/>
                  <a:gd name="T11" fmla="*/ 27 h 55"/>
                  <a:gd name="T12" fmla="*/ 11 w 32"/>
                  <a:gd name="T13" fmla="*/ 27 h 55"/>
                  <a:gd name="T14" fmla="*/ 5 w 32"/>
                  <a:gd name="T15" fmla="*/ 15 h 55"/>
                  <a:gd name="T16" fmla="*/ 9 w 32"/>
                  <a:gd name="T17" fmla="*/ 21 h 55"/>
                  <a:gd name="T18" fmla="*/ 10 w 32"/>
                  <a:gd name="T19" fmla="*/ 23 h 55"/>
                  <a:gd name="T20" fmla="*/ 12 w 32"/>
                  <a:gd name="T21" fmla="*/ 15 h 55"/>
                  <a:gd name="T22" fmla="*/ 22 w 32"/>
                  <a:gd name="T23" fmla="*/ 42 h 55"/>
                  <a:gd name="T24" fmla="*/ 19 w 32"/>
                  <a:gd name="T25" fmla="*/ 40 h 55"/>
                  <a:gd name="T26" fmla="*/ 16 w 32"/>
                  <a:gd name="T27" fmla="*/ 42 h 55"/>
                  <a:gd name="T28" fmla="*/ 17 w 32"/>
                  <a:gd name="T29" fmla="*/ 30 h 55"/>
                  <a:gd name="T30" fmla="*/ 22 w 32"/>
                  <a:gd name="T31" fmla="*/ 42 h 55"/>
                  <a:gd name="T32" fmla="*/ 22 w 32"/>
                  <a:gd name="T33" fmla="*/ 15 h 55"/>
                  <a:gd name="T34" fmla="*/ 25 w 32"/>
                  <a:gd name="T35" fmla="*/ 21 h 55"/>
                  <a:gd name="T36" fmla="*/ 24 w 32"/>
                  <a:gd name="T37" fmla="*/ 27 h 55"/>
                  <a:gd name="T38" fmla="*/ 22 w 32"/>
                  <a:gd name="T39" fmla="*/ 21 h 55"/>
                  <a:gd name="T40" fmla="*/ 20 w 32"/>
                  <a:gd name="T41" fmla="*/ 27 h 55"/>
                  <a:gd name="T42" fmla="*/ 29 w 32"/>
                  <a:gd name="T43" fmla="*/ 30 h 55"/>
                  <a:gd name="T44" fmla="*/ 27 w 32"/>
                  <a:gd name="T45" fmla="*/ 32 h 55"/>
                  <a:gd name="T46" fmla="*/ 29 w 32"/>
                  <a:gd name="T47" fmla="*/ 39 h 55"/>
                  <a:gd name="T48" fmla="*/ 24 w 32"/>
                  <a:gd name="T49" fmla="*/ 42 h 55"/>
                  <a:gd name="T50" fmla="*/ 25 w 32"/>
                  <a:gd name="T51" fmla="*/ 40 h 55"/>
                  <a:gd name="T52" fmla="*/ 25 w 32"/>
                  <a:gd name="T53" fmla="*/ 37 h 55"/>
                  <a:gd name="T54" fmla="*/ 26 w 32"/>
                  <a:gd name="T55" fmla="*/ 30 h 55"/>
                  <a:gd name="T56" fmla="*/ 28 w 32"/>
                  <a:gd name="T57" fmla="*/ 15 h 55"/>
                  <a:gd name="T58" fmla="*/ 30 w 32"/>
                  <a:gd name="T59" fmla="*/ 27 h 55"/>
                  <a:gd name="T60" fmla="*/ 28 w 32"/>
                  <a:gd name="T61" fmla="*/ 15 h 55"/>
                  <a:gd name="T62" fmla="*/ 11 w 32"/>
                  <a:gd name="T63" fmla="*/ 32 h 55"/>
                  <a:gd name="T64" fmla="*/ 9 w 32"/>
                  <a:gd name="T65" fmla="*/ 42 h 55"/>
                  <a:gd name="T66" fmla="*/ 7 w 32"/>
                  <a:gd name="T67" fmla="*/ 32 h 55"/>
                  <a:gd name="T68" fmla="*/ 13 w 32"/>
                  <a:gd name="T69" fmla="*/ 30 h 55"/>
                  <a:gd name="T70" fmla="*/ 0 w 32"/>
                  <a:gd name="T71" fmla="*/ 0 h 55"/>
                  <a:gd name="T72" fmla="*/ 26 w 32"/>
                  <a:gd name="T73" fmla="*/ 53 h 55"/>
                  <a:gd name="T74" fmla="*/ 32 w 32"/>
                  <a:gd name="T75" fmla="*/ 13 h 55"/>
                  <a:gd name="T76" fmla="*/ 0 w 32"/>
                  <a:gd name="T7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55">
                    <a:moveTo>
                      <a:pt x="14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2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22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20" y="15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24" y="15"/>
                      <a:pt x="27" y="15"/>
                      <a:pt x="27" y="18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29" y="3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28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5"/>
                      <a:pt x="29" y="35"/>
                      <a:pt x="29" y="39"/>
                    </a:cubicBezTo>
                    <a:cubicBezTo>
                      <a:pt x="29" y="41"/>
                      <a:pt x="28" y="42"/>
                      <a:pt x="26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0"/>
                    </a:cubicBezTo>
                    <a:cubicBezTo>
                      <a:pt x="26" y="40"/>
                      <a:pt x="27" y="40"/>
                      <a:pt x="27" y="39"/>
                    </a:cubicBezTo>
                    <a:cubicBezTo>
                      <a:pt x="27" y="38"/>
                      <a:pt x="26" y="37"/>
                      <a:pt x="25" y="37"/>
                    </a:cubicBezTo>
                    <a:cubicBezTo>
                      <a:pt x="24" y="36"/>
                      <a:pt x="23" y="35"/>
                      <a:pt x="23" y="33"/>
                    </a:cubicBezTo>
                    <a:cubicBezTo>
                      <a:pt x="23" y="31"/>
                      <a:pt x="24" y="30"/>
                      <a:pt x="26" y="30"/>
                    </a:cubicBezTo>
                    <a:cubicBezTo>
                      <a:pt x="27" y="30"/>
                      <a:pt x="28" y="30"/>
                      <a:pt x="29" y="30"/>
                    </a:cubicBezTo>
                    <a:moveTo>
                      <a:pt x="28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13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5"/>
                      <a:pt x="32" y="55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17" y="13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03B95F0F-A19B-43F5-BC2B-3DA4C8352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2069" y="6658768"/>
                <a:ext cx="4762" cy="11113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0 h 7"/>
                  <a:gd name="T4" fmla="*/ 1 w 3"/>
                  <a:gd name="T5" fmla="*/ 2 h 7"/>
                  <a:gd name="T6" fmla="*/ 0 w 3"/>
                  <a:gd name="T7" fmla="*/ 7 h 7"/>
                  <a:gd name="T8" fmla="*/ 3 w 3"/>
                  <a:gd name="T9" fmla="*/ 7 h 7"/>
                  <a:gd name="T10" fmla="*/ 1 w 3"/>
                  <a:gd name="T11" fmla="*/ 2 h 7"/>
                  <a:gd name="T12" fmla="*/ 1 w 3"/>
                  <a:gd name="T13" fmla="*/ 0 h 7"/>
                  <a:gd name="T14" fmla="*/ 1 w 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C2C45492-6DB7-491F-AE5E-85BAB0D82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1269" y="6585743"/>
                <a:ext cx="69850" cy="120650"/>
              </a:xfrm>
              <a:custGeom>
                <a:avLst/>
                <a:gdLst>
                  <a:gd name="T0" fmla="*/ 14 w 32"/>
                  <a:gd name="T1" fmla="*/ 15 h 55"/>
                  <a:gd name="T2" fmla="*/ 16 w 32"/>
                  <a:gd name="T3" fmla="*/ 24 h 55"/>
                  <a:gd name="T4" fmla="*/ 9 w 32"/>
                  <a:gd name="T5" fmla="*/ 24 h 55"/>
                  <a:gd name="T6" fmla="*/ 11 w 32"/>
                  <a:gd name="T7" fmla="*/ 15 h 55"/>
                  <a:gd name="T8" fmla="*/ 13 w 32"/>
                  <a:gd name="T9" fmla="*/ 25 h 55"/>
                  <a:gd name="T10" fmla="*/ 19 w 32"/>
                  <a:gd name="T11" fmla="*/ 30 h 55"/>
                  <a:gd name="T12" fmla="*/ 17 w 32"/>
                  <a:gd name="T13" fmla="*/ 32 h 55"/>
                  <a:gd name="T14" fmla="*/ 19 w 32"/>
                  <a:gd name="T15" fmla="*/ 35 h 55"/>
                  <a:gd name="T16" fmla="*/ 17 w 32"/>
                  <a:gd name="T17" fmla="*/ 37 h 55"/>
                  <a:gd name="T18" fmla="*/ 19 w 32"/>
                  <a:gd name="T19" fmla="*/ 40 h 55"/>
                  <a:gd name="T20" fmla="*/ 14 w 32"/>
                  <a:gd name="T21" fmla="*/ 42 h 55"/>
                  <a:gd name="T22" fmla="*/ 19 w 32"/>
                  <a:gd name="T23" fmla="*/ 30 h 55"/>
                  <a:gd name="T24" fmla="*/ 21 w 32"/>
                  <a:gd name="T25" fmla="*/ 15 h 55"/>
                  <a:gd name="T26" fmla="*/ 23 w 32"/>
                  <a:gd name="T27" fmla="*/ 18 h 55"/>
                  <a:gd name="T28" fmla="*/ 23 w 32"/>
                  <a:gd name="T29" fmla="*/ 16 h 55"/>
                  <a:gd name="T30" fmla="*/ 26 w 32"/>
                  <a:gd name="T31" fmla="*/ 15 h 55"/>
                  <a:gd name="T32" fmla="*/ 27 w 32"/>
                  <a:gd name="T33" fmla="*/ 27 h 55"/>
                  <a:gd name="T34" fmla="*/ 23 w 32"/>
                  <a:gd name="T35" fmla="*/ 25 h 55"/>
                  <a:gd name="T36" fmla="*/ 22 w 32"/>
                  <a:gd name="T37" fmla="*/ 23 h 55"/>
                  <a:gd name="T38" fmla="*/ 21 w 32"/>
                  <a:gd name="T39" fmla="*/ 27 h 55"/>
                  <a:gd name="T40" fmla="*/ 21 w 32"/>
                  <a:gd name="T41" fmla="*/ 21 h 55"/>
                  <a:gd name="T42" fmla="*/ 26 w 32"/>
                  <a:gd name="T43" fmla="*/ 42 h 55"/>
                  <a:gd name="T44" fmla="*/ 23 w 32"/>
                  <a:gd name="T45" fmla="*/ 40 h 55"/>
                  <a:gd name="T46" fmla="*/ 20 w 32"/>
                  <a:gd name="T47" fmla="*/ 42 h 55"/>
                  <a:gd name="T48" fmla="*/ 26 w 32"/>
                  <a:gd name="T49" fmla="*/ 30 h 55"/>
                  <a:gd name="T50" fmla="*/ 26 w 32"/>
                  <a:gd name="T51" fmla="*/ 42 h 55"/>
                  <a:gd name="T52" fmla="*/ 9 w 32"/>
                  <a:gd name="T53" fmla="*/ 33 h 55"/>
                  <a:gd name="T54" fmla="*/ 9 w 32"/>
                  <a:gd name="T55" fmla="*/ 36 h 55"/>
                  <a:gd name="T56" fmla="*/ 6 w 32"/>
                  <a:gd name="T57" fmla="*/ 42 h 55"/>
                  <a:gd name="T58" fmla="*/ 5 w 32"/>
                  <a:gd name="T59" fmla="*/ 34 h 55"/>
                  <a:gd name="T60" fmla="*/ 4 w 32"/>
                  <a:gd name="T61" fmla="*/ 33 h 55"/>
                  <a:gd name="T62" fmla="*/ 1 w 32"/>
                  <a:gd name="T63" fmla="*/ 42 h 55"/>
                  <a:gd name="T64" fmla="*/ 6 w 32"/>
                  <a:gd name="T65" fmla="*/ 30 h 55"/>
                  <a:gd name="T66" fmla="*/ 7 w 32"/>
                  <a:gd name="T67" fmla="*/ 37 h 55"/>
                  <a:gd name="T68" fmla="*/ 11 w 32"/>
                  <a:gd name="T69" fmla="*/ 30 h 55"/>
                  <a:gd name="T70" fmla="*/ 10 w 32"/>
                  <a:gd name="T71" fmla="*/ 42 h 55"/>
                  <a:gd name="T72" fmla="*/ 5 w 32"/>
                  <a:gd name="T73" fmla="*/ 15 h 55"/>
                  <a:gd name="T74" fmla="*/ 7 w 32"/>
                  <a:gd name="T75" fmla="*/ 25 h 55"/>
                  <a:gd name="T76" fmla="*/ 2 w 32"/>
                  <a:gd name="T77" fmla="*/ 27 h 55"/>
                  <a:gd name="T78" fmla="*/ 0 w 32"/>
                  <a:gd name="T79" fmla="*/ 13 h 55"/>
                  <a:gd name="T80" fmla="*/ 6 w 32"/>
                  <a:gd name="T81" fmla="*/ 53 h 55"/>
                  <a:gd name="T82" fmla="*/ 32 w 32"/>
                  <a:gd name="T83" fmla="*/ 0 h 55"/>
                  <a:gd name="T84" fmla="*/ 0 w 32"/>
                  <a:gd name="T8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55">
                    <a:moveTo>
                      <a:pt x="14" y="23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7"/>
                      <a:pt x="13" y="27"/>
                    </a:cubicBezTo>
                    <a:cubicBezTo>
                      <a:pt x="10" y="27"/>
                      <a:pt x="9" y="26"/>
                      <a:pt x="9" y="2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3" y="25"/>
                    </a:cubicBezTo>
                    <a:cubicBezTo>
                      <a:pt x="14" y="25"/>
                      <a:pt x="14" y="24"/>
                      <a:pt x="14" y="23"/>
                    </a:cubicBezTo>
                    <a:moveTo>
                      <a:pt x="19" y="30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9" y="30"/>
                      <a:pt x="19" y="30"/>
                      <a:pt x="19" y="30"/>
                    </a:cubicBezTo>
                    <a:close/>
                    <a:moveTo>
                      <a:pt x="18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7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4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  <a:moveTo>
                      <a:pt x="26" y="42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42"/>
                      <a:pt x="26" y="42"/>
                      <a:pt x="26" y="42"/>
                    </a:cubicBezTo>
                    <a:close/>
                    <a:moveTo>
                      <a:pt x="10" y="42"/>
                    </a:move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13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" y="53"/>
                      <a:pt x="6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3" y="14"/>
                      <a:pt x="0" y="13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92DA6B61-A3BB-4492-A6F1-91DCFDCFD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819" y="6484143"/>
                <a:ext cx="80962" cy="127000"/>
              </a:xfrm>
              <a:custGeom>
                <a:avLst/>
                <a:gdLst>
                  <a:gd name="T0" fmla="*/ 9 w 37"/>
                  <a:gd name="T1" fmla="*/ 11 h 58"/>
                  <a:gd name="T2" fmla="*/ 9 w 37"/>
                  <a:gd name="T3" fmla="*/ 5 h 58"/>
                  <a:gd name="T4" fmla="*/ 26 w 37"/>
                  <a:gd name="T5" fmla="*/ 5 h 58"/>
                  <a:gd name="T6" fmla="*/ 26 w 37"/>
                  <a:gd name="T7" fmla="*/ 13 h 58"/>
                  <a:gd name="T8" fmla="*/ 32 w 37"/>
                  <a:gd name="T9" fmla="*/ 13 h 58"/>
                  <a:gd name="T10" fmla="*/ 32 w 37"/>
                  <a:gd name="T11" fmla="*/ 19 h 58"/>
                  <a:gd name="T12" fmla="*/ 26 w 37"/>
                  <a:gd name="T13" fmla="*/ 19 h 58"/>
                  <a:gd name="T14" fmla="*/ 26 w 37"/>
                  <a:gd name="T15" fmla="*/ 22 h 58"/>
                  <a:gd name="T16" fmla="*/ 32 w 37"/>
                  <a:gd name="T17" fmla="*/ 22 h 58"/>
                  <a:gd name="T18" fmla="*/ 32 w 37"/>
                  <a:gd name="T19" fmla="*/ 28 h 58"/>
                  <a:gd name="T20" fmla="*/ 26 w 37"/>
                  <a:gd name="T21" fmla="*/ 28 h 58"/>
                  <a:gd name="T22" fmla="*/ 26 w 37"/>
                  <a:gd name="T23" fmla="*/ 46 h 58"/>
                  <a:gd name="T24" fmla="*/ 22 w 37"/>
                  <a:gd name="T25" fmla="*/ 46 h 58"/>
                  <a:gd name="T26" fmla="*/ 15 w 37"/>
                  <a:gd name="T27" fmla="*/ 40 h 58"/>
                  <a:gd name="T28" fmla="*/ 9 w 37"/>
                  <a:gd name="T29" fmla="*/ 46 h 58"/>
                  <a:gd name="T30" fmla="*/ 4 w 37"/>
                  <a:gd name="T31" fmla="*/ 41 h 58"/>
                  <a:gd name="T32" fmla="*/ 14 w 37"/>
                  <a:gd name="T33" fmla="*/ 31 h 58"/>
                  <a:gd name="T34" fmla="*/ 20 w 37"/>
                  <a:gd name="T35" fmla="*/ 37 h 58"/>
                  <a:gd name="T36" fmla="*/ 20 w 37"/>
                  <a:gd name="T37" fmla="*/ 11 h 58"/>
                  <a:gd name="T38" fmla="*/ 9 w 37"/>
                  <a:gd name="T39" fmla="*/ 11 h 58"/>
                  <a:gd name="T40" fmla="*/ 0 w 37"/>
                  <a:gd name="T41" fmla="*/ 41 h 58"/>
                  <a:gd name="T42" fmla="*/ 19 w 37"/>
                  <a:gd name="T43" fmla="*/ 57 h 58"/>
                  <a:gd name="T44" fmla="*/ 37 w 37"/>
                  <a:gd name="T45" fmla="*/ 41 h 58"/>
                  <a:gd name="T46" fmla="*/ 37 w 37"/>
                  <a:gd name="T47" fmla="*/ 0 h 58"/>
                  <a:gd name="T48" fmla="*/ 0 w 37"/>
                  <a:gd name="T49" fmla="*/ 0 h 58"/>
                  <a:gd name="T50" fmla="*/ 0 w 37"/>
                  <a:gd name="T51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" h="58">
                    <a:moveTo>
                      <a:pt x="9" y="11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0" y="41"/>
                    </a:moveTo>
                    <a:cubicBezTo>
                      <a:pt x="3" y="58"/>
                      <a:pt x="19" y="57"/>
                      <a:pt x="19" y="57"/>
                    </a:cubicBezTo>
                    <a:cubicBezTo>
                      <a:pt x="35" y="57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1C8EA7C8-7AE0-46F0-A715-49062794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9207" y="6450805"/>
                <a:ext cx="36512" cy="30163"/>
              </a:xfrm>
              <a:custGeom>
                <a:avLst/>
                <a:gdLst>
                  <a:gd name="T0" fmla="*/ 15 w 16"/>
                  <a:gd name="T1" fmla="*/ 14 h 14"/>
                  <a:gd name="T2" fmla="*/ 7 w 16"/>
                  <a:gd name="T3" fmla="*/ 14 h 14"/>
                  <a:gd name="T4" fmla="*/ 12 w 16"/>
                  <a:gd name="T5" fmla="*/ 12 h 14"/>
                  <a:gd name="T6" fmla="*/ 0 w 16"/>
                  <a:gd name="T7" fmla="*/ 0 h 14"/>
                  <a:gd name="T8" fmla="*/ 16 w 16"/>
                  <a:gd name="T9" fmla="*/ 13 h 14"/>
                  <a:gd name="T10" fmla="*/ 15 w 16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5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3" y="9"/>
                      <a:pt x="0" y="0"/>
                      <a:pt x="0" y="0"/>
                    </a:cubicBezTo>
                    <a:cubicBezTo>
                      <a:pt x="11" y="2"/>
                      <a:pt x="16" y="13"/>
                      <a:pt x="16" y="13"/>
                    </a:cubicBezTo>
                    <a:cubicBezTo>
                      <a:pt x="16" y="14"/>
                      <a:pt x="16" y="14"/>
                      <a:pt x="15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5D712BD-C4B1-4A30-8990-4082CBD07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8582" y="6436518"/>
                <a:ext cx="22225" cy="31750"/>
              </a:xfrm>
              <a:custGeom>
                <a:avLst/>
                <a:gdLst>
                  <a:gd name="T0" fmla="*/ 3 w 10"/>
                  <a:gd name="T1" fmla="*/ 0 h 14"/>
                  <a:gd name="T2" fmla="*/ 10 w 10"/>
                  <a:gd name="T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14">
                    <a:moveTo>
                      <a:pt x="3" y="0"/>
                    </a:moveTo>
                    <a:cubicBezTo>
                      <a:pt x="3" y="0"/>
                      <a:pt x="0" y="12"/>
                      <a:pt x="10" y="14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8379E62C-846C-4B1C-9DD9-456BF1A5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1757" y="6434930"/>
                <a:ext cx="66675" cy="66675"/>
              </a:xfrm>
              <a:custGeom>
                <a:avLst/>
                <a:gdLst>
                  <a:gd name="T0" fmla="*/ 1 w 30"/>
                  <a:gd name="T1" fmla="*/ 0 h 30"/>
                  <a:gd name="T2" fmla="*/ 13 w 30"/>
                  <a:gd name="T3" fmla="*/ 7 h 30"/>
                  <a:gd name="T4" fmla="*/ 24 w 30"/>
                  <a:gd name="T5" fmla="*/ 11 h 30"/>
                  <a:gd name="T6" fmla="*/ 28 w 30"/>
                  <a:gd name="T7" fmla="*/ 23 h 30"/>
                  <a:gd name="T8" fmla="*/ 21 w 30"/>
                  <a:gd name="T9" fmla="*/ 30 h 30"/>
                  <a:gd name="T10" fmla="*/ 11 w 30"/>
                  <a:gd name="T11" fmla="*/ 26 h 30"/>
                  <a:gd name="T12" fmla="*/ 9 w 30"/>
                  <a:gd name="T13" fmla="*/ 18 h 30"/>
                  <a:gd name="T14" fmla="*/ 15 w 30"/>
                  <a:gd name="T15" fmla="*/ 15 h 30"/>
                  <a:gd name="T16" fmla="*/ 19 w 30"/>
                  <a:gd name="T17" fmla="*/ 20 h 30"/>
                  <a:gd name="T18" fmla="*/ 18 w 30"/>
                  <a:gd name="T19" fmla="*/ 21 h 30"/>
                  <a:gd name="T20" fmla="*/ 19 w 30"/>
                  <a:gd name="T21" fmla="*/ 22 h 30"/>
                  <a:gd name="T22" fmla="*/ 20 w 30"/>
                  <a:gd name="T23" fmla="*/ 20 h 30"/>
                  <a:gd name="T24" fmla="*/ 18 w 30"/>
                  <a:gd name="T25" fmla="*/ 15 h 30"/>
                  <a:gd name="T26" fmla="*/ 11 w 30"/>
                  <a:gd name="T27" fmla="*/ 14 h 30"/>
                  <a:gd name="T28" fmla="*/ 4 w 30"/>
                  <a:gd name="T29" fmla="*/ 14 h 30"/>
                  <a:gd name="T30" fmla="*/ 0 w 30"/>
                  <a:gd name="T31" fmla="*/ 7 h 30"/>
                  <a:gd name="T32" fmla="*/ 1 w 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30">
                    <a:moveTo>
                      <a:pt x="1" y="0"/>
                    </a:moveTo>
                    <a:cubicBezTo>
                      <a:pt x="1" y="0"/>
                      <a:pt x="4" y="6"/>
                      <a:pt x="13" y="7"/>
                    </a:cubicBezTo>
                    <a:cubicBezTo>
                      <a:pt x="13" y="7"/>
                      <a:pt x="20" y="7"/>
                      <a:pt x="24" y="11"/>
                    </a:cubicBezTo>
                    <a:cubicBezTo>
                      <a:pt x="24" y="11"/>
                      <a:pt x="30" y="16"/>
                      <a:pt x="28" y="23"/>
                    </a:cubicBezTo>
                    <a:cubicBezTo>
                      <a:pt x="28" y="23"/>
                      <a:pt x="28" y="29"/>
                      <a:pt x="21" y="30"/>
                    </a:cubicBezTo>
                    <a:cubicBezTo>
                      <a:pt x="21" y="30"/>
                      <a:pt x="15" y="30"/>
                      <a:pt x="11" y="26"/>
                    </a:cubicBezTo>
                    <a:cubicBezTo>
                      <a:pt x="11" y="26"/>
                      <a:pt x="8" y="23"/>
                      <a:pt x="9" y="18"/>
                    </a:cubicBezTo>
                    <a:cubicBezTo>
                      <a:pt x="9" y="18"/>
                      <a:pt x="10" y="14"/>
                      <a:pt x="15" y="15"/>
                    </a:cubicBezTo>
                    <a:cubicBezTo>
                      <a:pt x="15" y="15"/>
                      <a:pt x="19" y="15"/>
                      <a:pt x="19" y="20"/>
                    </a:cubicBezTo>
                    <a:cubicBezTo>
                      <a:pt x="19" y="20"/>
                      <a:pt x="18" y="21"/>
                      <a:pt x="18" y="21"/>
                    </a:cubicBezTo>
                    <a:cubicBezTo>
                      <a:pt x="18" y="21"/>
                      <a:pt x="18" y="23"/>
                      <a:pt x="19" y="22"/>
                    </a:cubicBezTo>
                    <a:cubicBezTo>
                      <a:pt x="19" y="22"/>
                      <a:pt x="20" y="22"/>
                      <a:pt x="20" y="20"/>
                    </a:cubicBezTo>
                    <a:cubicBezTo>
                      <a:pt x="20" y="20"/>
                      <a:pt x="21" y="17"/>
                      <a:pt x="18" y="15"/>
                    </a:cubicBezTo>
                    <a:cubicBezTo>
                      <a:pt x="18" y="15"/>
                      <a:pt x="15" y="12"/>
                      <a:pt x="11" y="14"/>
                    </a:cubicBezTo>
                    <a:cubicBezTo>
                      <a:pt x="11" y="14"/>
                      <a:pt x="8" y="16"/>
                      <a:pt x="4" y="14"/>
                    </a:cubicBezTo>
                    <a:cubicBezTo>
                      <a:pt x="4" y="14"/>
                      <a:pt x="1" y="13"/>
                      <a:pt x="0" y="7"/>
                    </a:cubicBezTo>
                    <a:cubicBezTo>
                      <a:pt x="0" y="7"/>
                      <a:pt x="0" y="3"/>
                      <a:pt x="1" y="0"/>
                    </a:cubicBezTo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26E8970C-834E-4D73-A012-D69EF2D813A6}"/>
                </a:ext>
              </a:extLst>
            </p:cNvPr>
            <p:cNvGrpSpPr/>
            <p:nvPr/>
          </p:nvGrpSpPr>
          <p:grpSpPr>
            <a:xfrm>
              <a:off x="9230327" y="6493668"/>
              <a:ext cx="930274" cy="234950"/>
              <a:chOff x="10289182" y="6122193"/>
              <a:chExt cx="930274" cy="234950"/>
            </a:xfrm>
          </p:grpSpPr>
          <p:sp>
            <p:nvSpPr>
              <p:cNvPr id="18" name="Freeform 75">
                <a:extLst>
                  <a:ext uri="{FF2B5EF4-FFF2-40B4-BE49-F238E27FC236}">
                    <a16:creationId xmlns:a16="http://schemas.microsoft.com/office/drawing/2014/main" id="{B10A9CD3-E30A-455E-A297-81499F38AB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9182" y="6125368"/>
                <a:ext cx="187325" cy="231775"/>
              </a:xfrm>
              <a:custGeom>
                <a:avLst/>
                <a:gdLst>
                  <a:gd name="T0" fmla="*/ 61 w 85"/>
                  <a:gd name="T1" fmla="*/ 67 h 105"/>
                  <a:gd name="T2" fmla="*/ 56 w 85"/>
                  <a:gd name="T3" fmla="*/ 72 h 105"/>
                  <a:gd name="T4" fmla="*/ 31 w 85"/>
                  <a:gd name="T5" fmla="*/ 46 h 105"/>
                  <a:gd name="T6" fmla="*/ 30 w 85"/>
                  <a:gd name="T7" fmla="*/ 48 h 105"/>
                  <a:gd name="T8" fmla="*/ 29 w 85"/>
                  <a:gd name="T9" fmla="*/ 50 h 105"/>
                  <a:gd name="T10" fmla="*/ 15 w 85"/>
                  <a:gd name="T11" fmla="*/ 64 h 105"/>
                  <a:gd name="T12" fmla="*/ 2 w 85"/>
                  <a:gd name="T13" fmla="*/ 74 h 105"/>
                  <a:gd name="T14" fmla="*/ 0 w 85"/>
                  <a:gd name="T15" fmla="*/ 72 h 105"/>
                  <a:gd name="T16" fmla="*/ 10 w 85"/>
                  <a:gd name="T17" fmla="*/ 63 h 105"/>
                  <a:gd name="T18" fmla="*/ 21 w 85"/>
                  <a:gd name="T19" fmla="*/ 50 h 105"/>
                  <a:gd name="T20" fmla="*/ 27 w 85"/>
                  <a:gd name="T21" fmla="*/ 39 h 105"/>
                  <a:gd name="T22" fmla="*/ 33 w 85"/>
                  <a:gd name="T23" fmla="*/ 26 h 105"/>
                  <a:gd name="T24" fmla="*/ 34 w 85"/>
                  <a:gd name="T25" fmla="*/ 21 h 105"/>
                  <a:gd name="T26" fmla="*/ 33 w 85"/>
                  <a:gd name="T27" fmla="*/ 17 h 105"/>
                  <a:gd name="T28" fmla="*/ 30 w 85"/>
                  <a:gd name="T29" fmla="*/ 15 h 105"/>
                  <a:gd name="T30" fmla="*/ 28 w 85"/>
                  <a:gd name="T31" fmla="*/ 13 h 105"/>
                  <a:gd name="T32" fmla="*/ 30 w 85"/>
                  <a:gd name="T33" fmla="*/ 10 h 105"/>
                  <a:gd name="T34" fmla="*/ 46 w 85"/>
                  <a:gd name="T35" fmla="*/ 18 h 105"/>
                  <a:gd name="T36" fmla="*/ 43 w 85"/>
                  <a:gd name="T37" fmla="*/ 24 h 105"/>
                  <a:gd name="T38" fmla="*/ 42 w 85"/>
                  <a:gd name="T39" fmla="*/ 28 h 105"/>
                  <a:gd name="T40" fmla="*/ 38 w 85"/>
                  <a:gd name="T41" fmla="*/ 34 h 105"/>
                  <a:gd name="T42" fmla="*/ 35 w 85"/>
                  <a:gd name="T43" fmla="*/ 41 h 105"/>
                  <a:gd name="T44" fmla="*/ 61 w 85"/>
                  <a:gd name="T45" fmla="*/ 67 h 105"/>
                  <a:gd name="T46" fmla="*/ 72 w 85"/>
                  <a:gd name="T47" fmla="*/ 43 h 105"/>
                  <a:gd name="T48" fmla="*/ 60 w 85"/>
                  <a:gd name="T49" fmla="*/ 44 h 105"/>
                  <a:gd name="T50" fmla="*/ 48 w 85"/>
                  <a:gd name="T51" fmla="*/ 40 h 105"/>
                  <a:gd name="T52" fmla="*/ 48 w 85"/>
                  <a:gd name="T53" fmla="*/ 37 h 105"/>
                  <a:gd name="T54" fmla="*/ 67 w 85"/>
                  <a:gd name="T55" fmla="*/ 38 h 105"/>
                  <a:gd name="T56" fmla="*/ 78 w 85"/>
                  <a:gd name="T57" fmla="*/ 38 h 105"/>
                  <a:gd name="T58" fmla="*/ 78 w 85"/>
                  <a:gd name="T59" fmla="*/ 9 h 105"/>
                  <a:gd name="T60" fmla="*/ 78 w 85"/>
                  <a:gd name="T61" fmla="*/ 6 h 105"/>
                  <a:gd name="T62" fmla="*/ 76 w 85"/>
                  <a:gd name="T63" fmla="*/ 4 h 105"/>
                  <a:gd name="T64" fmla="*/ 71 w 85"/>
                  <a:gd name="T65" fmla="*/ 3 h 105"/>
                  <a:gd name="T66" fmla="*/ 71 w 85"/>
                  <a:gd name="T67" fmla="*/ 0 h 105"/>
                  <a:gd name="T68" fmla="*/ 85 w 85"/>
                  <a:gd name="T69" fmla="*/ 0 h 105"/>
                  <a:gd name="T70" fmla="*/ 85 w 85"/>
                  <a:gd name="T71" fmla="*/ 73 h 105"/>
                  <a:gd name="T72" fmla="*/ 85 w 85"/>
                  <a:gd name="T73" fmla="*/ 84 h 105"/>
                  <a:gd name="T74" fmla="*/ 85 w 85"/>
                  <a:gd name="T75" fmla="*/ 92 h 105"/>
                  <a:gd name="T76" fmla="*/ 84 w 85"/>
                  <a:gd name="T77" fmla="*/ 100 h 105"/>
                  <a:gd name="T78" fmla="*/ 82 w 85"/>
                  <a:gd name="T79" fmla="*/ 105 h 105"/>
                  <a:gd name="T80" fmla="*/ 79 w 85"/>
                  <a:gd name="T81" fmla="*/ 105 h 105"/>
                  <a:gd name="T82" fmla="*/ 78 w 85"/>
                  <a:gd name="T83" fmla="*/ 96 h 105"/>
                  <a:gd name="T84" fmla="*/ 78 w 85"/>
                  <a:gd name="T85" fmla="*/ 43 h 105"/>
                  <a:gd name="T86" fmla="*/ 72 w 85"/>
                  <a:gd name="T87" fmla="*/ 4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5">
                    <a:moveTo>
                      <a:pt x="61" y="67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7"/>
                      <a:pt x="30" y="48"/>
                      <a:pt x="30" y="48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5" y="55"/>
                      <a:pt x="20" y="60"/>
                      <a:pt x="15" y="64"/>
                    </a:cubicBezTo>
                    <a:cubicBezTo>
                      <a:pt x="10" y="69"/>
                      <a:pt x="6" y="72"/>
                      <a:pt x="2" y="7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70"/>
                      <a:pt x="6" y="67"/>
                      <a:pt x="10" y="63"/>
                    </a:cubicBezTo>
                    <a:cubicBezTo>
                      <a:pt x="14" y="58"/>
                      <a:pt x="18" y="54"/>
                      <a:pt x="21" y="50"/>
                    </a:cubicBezTo>
                    <a:cubicBezTo>
                      <a:pt x="23" y="48"/>
                      <a:pt x="25" y="44"/>
                      <a:pt x="27" y="39"/>
                    </a:cubicBezTo>
                    <a:cubicBezTo>
                      <a:pt x="30" y="35"/>
                      <a:pt x="31" y="30"/>
                      <a:pt x="33" y="26"/>
                    </a:cubicBezTo>
                    <a:cubicBezTo>
                      <a:pt x="34" y="24"/>
                      <a:pt x="34" y="22"/>
                      <a:pt x="34" y="21"/>
                    </a:cubicBezTo>
                    <a:cubicBezTo>
                      <a:pt x="34" y="19"/>
                      <a:pt x="34" y="18"/>
                      <a:pt x="33" y="17"/>
                    </a:cubicBezTo>
                    <a:cubicBezTo>
                      <a:pt x="32" y="16"/>
                      <a:pt x="31" y="16"/>
                      <a:pt x="30" y="15"/>
                    </a:cubicBezTo>
                    <a:cubicBezTo>
                      <a:pt x="29" y="14"/>
                      <a:pt x="28" y="13"/>
                      <a:pt x="28" y="13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20"/>
                      <a:pt x="44" y="22"/>
                      <a:pt x="43" y="24"/>
                    </a:cubicBezTo>
                    <a:cubicBezTo>
                      <a:pt x="43" y="26"/>
                      <a:pt x="42" y="27"/>
                      <a:pt x="42" y="28"/>
                    </a:cubicBezTo>
                    <a:cubicBezTo>
                      <a:pt x="41" y="30"/>
                      <a:pt x="40" y="32"/>
                      <a:pt x="38" y="34"/>
                    </a:cubicBezTo>
                    <a:cubicBezTo>
                      <a:pt x="37" y="37"/>
                      <a:pt x="36" y="39"/>
                      <a:pt x="35" y="41"/>
                    </a:cubicBezTo>
                    <a:cubicBezTo>
                      <a:pt x="61" y="67"/>
                      <a:pt x="61" y="67"/>
                      <a:pt x="61" y="67"/>
                    </a:cubicBezTo>
                    <a:close/>
                    <a:moveTo>
                      <a:pt x="72" y="43"/>
                    </a:moveTo>
                    <a:cubicBezTo>
                      <a:pt x="68" y="43"/>
                      <a:pt x="64" y="44"/>
                      <a:pt x="60" y="44"/>
                    </a:cubicBezTo>
                    <a:cubicBezTo>
                      <a:pt x="54" y="42"/>
                      <a:pt x="50" y="41"/>
                      <a:pt x="48" y="4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53" y="37"/>
                      <a:pt x="59" y="38"/>
                      <a:pt x="67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8"/>
                      <a:pt x="78" y="7"/>
                      <a:pt x="78" y="6"/>
                    </a:cubicBezTo>
                    <a:cubicBezTo>
                      <a:pt x="78" y="5"/>
                      <a:pt x="77" y="4"/>
                      <a:pt x="76" y="4"/>
                    </a:cubicBezTo>
                    <a:cubicBezTo>
                      <a:pt x="73" y="4"/>
                      <a:pt x="72" y="3"/>
                      <a:pt x="71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6"/>
                      <a:pt x="85" y="80"/>
                      <a:pt x="85" y="84"/>
                    </a:cubicBezTo>
                    <a:cubicBezTo>
                      <a:pt x="85" y="87"/>
                      <a:pt x="85" y="90"/>
                      <a:pt x="85" y="92"/>
                    </a:cubicBezTo>
                    <a:cubicBezTo>
                      <a:pt x="84" y="95"/>
                      <a:pt x="84" y="97"/>
                      <a:pt x="84" y="100"/>
                    </a:cubicBezTo>
                    <a:cubicBezTo>
                      <a:pt x="83" y="102"/>
                      <a:pt x="83" y="104"/>
                      <a:pt x="82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2" y="43"/>
                      <a:pt x="72" y="43"/>
                      <a:pt x="72" y="4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0" name="Freeform 76">
                <a:extLst>
                  <a:ext uri="{FF2B5EF4-FFF2-40B4-BE49-F238E27FC236}">
                    <a16:creationId xmlns:a16="http://schemas.microsoft.com/office/drawing/2014/main" id="{756FB0E2-57B6-4B30-B19A-1E21CF9CA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36832" y="6122193"/>
                <a:ext cx="233362" cy="227013"/>
              </a:xfrm>
              <a:custGeom>
                <a:avLst/>
                <a:gdLst>
                  <a:gd name="T0" fmla="*/ 83 w 106"/>
                  <a:gd name="T1" fmla="*/ 67 h 102"/>
                  <a:gd name="T2" fmla="*/ 83 w 106"/>
                  <a:gd name="T3" fmla="*/ 87 h 102"/>
                  <a:gd name="T4" fmla="*/ 35 w 106"/>
                  <a:gd name="T5" fmla="*/ 93 h 102"/>
                  <a:gd name="T6" fmla="*/ 38 w 106"/>
                  <a:gd name="T7" fmla="*/ 97 h 102"/>
                  <a:gd name="T8" fmla="*/ 90 w 106"/>
                  <a:gd name="T9" fmla="*/ 102 h 102"/>
                  <a:gd name="T10" fmla="*/ 30 w 106"/>
                  <a:gd name="T11" fmla="*/ 100 h 102"/>
                  <a:gd name="T12" fmla="*/ 28 w 106"/>
                  <a:gd name="T13" fmla="*/ 90 h 102"/>
                  <a:gd name="T14" fmla="*/ 26 w 106"/>
                  <a:gd name="T15" fmla="*/ 86 h 102"/>
                  <a:gd name="T16" fmla="*/ 21 w 106"/>
                  <a:gd name="T17" fmla="*/ 82 h 102"/>
                  <a:gd name="T18" fmla="*/ 76 w 106"/>
                  <a:gd name="T19" fmla="*/ 82 h 102"/>
                  <a:gd name="T20" fmla="*/ 48 w 106"/>
                  <a:gd name="T21" fmla="*/ 73 h 102"/>
                  <a:gd name="T22" fmla="*/ 22 w 106"/>
                  <a:gd name="T23" fmla="*/ 70 h 102"/>
                  <a:gd name="T24" fmla="*/ 45 w 106"/>
                  <a:gd name="T25" fmla="*/ 67 h 102"/>
                  <a:gd name="T26" fmla="*/ 50 w 106"/>
                  <a:gd name="T27" fmla="*/ 56 h 102"/>
                  <a:gd name="T28" fmla="*/ 32 w 106"/>
                  <a:gd name="T29" fmla="*/ 56 h 102"/>
                  <a:gd name="T30" fmla="*/ 17 w 106"/>
                  <a:gd name="T31" fmla="*/ 57 h 102"/>
                  <a:gd name="T32" fmla="*/ 0 w 106"/>
                  <a:gd name="T33" fmla="*/ 48 h 102"/>
                  <a:gd name="T34" fmla="*/ 106 w 106"/>
                  <a:gd name="T35" fmla="*/ 50 h 102"/>
                  <a:gd name="T36" fmla="*/ 77 w 106"/>
                  <a:gd name="T37" fmla="*/ 56 h 102"/>
                  <a:gd name="T38" fmla="*/ 57 w 106"/>
                  <a:gd name="T39" fmla="*/ 67 h 102"/>
                  <a:gd name="T40" fmla="*/ 78 w 106"/>
                  <a:gd name="T41" fmla="*/ 23 h 102"/>
                  <a:gd name="T42" fmla="*/ 54 w 106"/>
                  <a:gd name="T43" fmla="*/ 42 h 102"/>
                  <a:gd name="T44" fmla="*/ 29 w 106"/>
                  <a:gd name="T45" fmla="*/ 23 h 102"/>
                  <a:gd name="T46" fmla="*/ 49 w 106"/>
                  <a:gd name="T47" fmla="*/ 5 h 102"/>
                  <a:gd name="T48" fmla="*/ 51 w 106"/>
                  <a:gd name="T49" fmla="*/ 4 h 102"/>
                  <a:gd name="T50" fmla="*/ 50 w 106"/>
                  <a:gd name="T51" fmla="*/ 3 h 102"/>
                  <a:gd name="T52" fmla="*/ 49 w 106"/>
                  <a:gd name="T53" fmla="*/ 3 h 102"/>
                  <a:gd name="T54" fmla="*/ 47 w 106"/>
                  <a:gd name="T55" fmla="*/ 0 h 102"/>
                  <a:gd name="T56" fmla="*/ 58 w 106"/>
                  <a:gd name="T57" fmla="*/ 5 h 102"/>
                  <a:gd name="T58" fmla="*/ 64 w 106"/>
                  <a:gd name="T59" fmla="*/ 6 h 102"/>
                  <a:gd name="T60" fmla="*/ 65 w 106"/>
                  <a:gd name="T61" fmla="*/ 33 h 102"/>
                  <a:gd name="T62" fmla="*/ 65 w 106"/>
                  <a:gd name="T63" fmla="*/ 14 h 102"/>
                  <a:gd name="T64" fmla="*/ 42 w 106"/>
                  <a:gd name="T65" fmla="*/ 14 h 102"/>
                  <a:gd name="T66" fmla="*/ 42 w 106"/>
                  <a:gd name="T67" fmla="*/ 33 h 102"/>
                  <a:gd name="T68" fmla="*/ 65 w 106"/>
                  <a:gd name="T69" fmla="*/ 3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2">
                    <a:moveTo>
                      <a:pt x="57" y="67"/>
                    </a:move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4"/>
                      <a:pt x="35" y="95"/>
                      <a:pt x="36" y="95"/>
                    </a:cubicBezTo>
                    <a:cubicBezTo>
                      <a:pt x="37" y="96"/>
                      <a:pt x="37" y="97"/>
                      <a:pt x="38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102"/>
                      <a:pt x="90" y="102"/>
                      <a:pt x="90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2" y="102"/>
                      <a:pt x="31" y="102"/>
                      <a:pt x="30" y="100"/>
                    </a:cubicBezTo>
                    <a:cubicBezTo>
                      <a:pt x="28" y="99"/>
                      <a:pt x="28" y="97"/>
                      <a:pt x="28" y="95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9"/>
                      <a:pt x="28" y="88"/>
                      <a:pt x="28" y="87"/>
                    </a:cubicBezTo>
                    <a:cubicBezTo>
                      <a:pt x="27" y="86"/>
                      <a:pt x="27" y="86"/>
                      <a:pt x="26" y="86"/>
                    </a:cubicBezTo>
                    <a:cubicBezTo>
                      <a:pt x="23" y="85"/>
                      <a:pt x="22" y="85"/>
                      <a:pt x="21" y="85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3" y="73"/>
                      <a:pt x="38" y="74"/>
                      <a:pt x="35" y="74"/>
                    </a:cubicBezTo>
                    <a:cubicBezTo>
                      <a:pt x="28" y="72"/>
                      <a:pt x="24" y="71"/>
                      <a:pt x="22" y="7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7" y="67"/>
                      <a:pt x="34" y="67"/>
                      <a:pt x="45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3" y="56"/>
                      <a:pt x="39" y="56"/>
                      <a:pt x="36" y="56"/>
                    </a:cubicBezTo>
                    <a:cubicBezTo>
                      <a:pt x="34" y="56"/>
                      <a:pt x="32" y="56"/>
                      <a:pt x="32" y="56"/>
                    </a:cubicBezTo>
                    <a:cubicBezTo>
                      <a:pt x="27" y="56"/>
                      <a:pt x="24" y="56"/>
                      <a:pt x="23" y="56"/>
                    </a:cubicBezTo>
                    <a:cubicBezTo>
                      <a:pt x="21" y="57"/>
                      <a:pt x="19" y="57"/>
                      <a:pt x="17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" y="49"/>
                      <a:pt x="15" y="50"/>
                      <a:pt x="2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95" y="56"/>
                      <a:pt x="85" y="56"/>
                      <a:pt x="77" y="56"/>
                    </a:cubicBezTo>
                    <a:cubicBezTo>
                      <a:pt x="69" y="56"/>
                      <a:pt x="63" y="56"/>
                      <a:pt x="57" y="56"/>
                    </a:cubicBezTo>
                    <a:cubicBezTo>
                      <a:pt x="57" y="67"/>
                      <a:pt x="57" y="67"/>
                      <a:pt x="57" y="67"/>
                    </a:cubicBezTo>
                    <a:close/>
                    <a:moveTo>
                      <a:pt x="75" y="13"/>
                    </a:moveTo>
                    <a:cubicBezTo>
                      <a:pt x="77" y="16"/>
                      <a:pt x="78" y="20"/>
                      <a:pt x="78" y="23"/>
                    </a:cubicBezTo>
                    <a:cubicBezTo>
                      <a:pt x="78" y="29"/>
                      <a:pt x="76" y="33"/>
                      <a:pt x="71" y="37"/>
                    </a:cubicBezTo>
                    <a:cubicBezTo>
                      <a:pt x="66" y="40"/>
                      <a:pt x="61" y="42"/>
                      <a:pt x="54" y="42"/>
                    </a:cubicBezTo>
                    <a:cubicBezTo>
                      <a:pt x="47" y="42"/>
                      <a:pt x="41" y="40"/>
                      <a:pt x="36" y="37"/>
                    </a:cubicBezTo>
                    <a:cubicBezTo>
                      <a:pt x="31" y="33"/>
                      <a:pt x="29" y="29"/>
                      <a:pt x="29" y="23"/>
                    </a:cubicBezTo>
                    <a:cubicBezTo>
                      <a:pt x="29" y="19"/>
                      <a:pt x="31" y="15"/>
                      <a:pt x="35" y="12"/>
                    </a:cubicBezTo>
                    <a:cubicBezTo>
                      <a:pt x="39" y="8"/>
                      <a:pt x="44" y="6"/>
                      <a:pt x="49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3"/>
                      <a:pt x="50" y="3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8" y="8"/>
                      <a:pt x="72" y="10"/>
                      <a:pt x="75" y="13"/>
                    </a:cubicBezTo>
                    <a:close/>
                    <a:moveTo>
                      <a:pt x="65" y="33"/>
                    </a:moveTo>
                    <a:cubicBezTo>
                      <a:pt x="69" y="31"/>
                      <a:pt x="70" y="27"/>
                      <a:pt x="70" y="23"/>
                    </a:cubicBezTo>
                    <a:cubicBezTo>
                      <a:pt x="70" y="19"/>
                      <a:pt x="69" y="16"/>
                      <a:pt x="65" y="14"/>
                    </a:cubicBezTo>
                    <a:cubicBezTo>
                      <a:pt x="62" y="11"/>
                      <a:pt x="58" y="10"/>
                      <a:pt x="54" y="10"/>
                    </a:cubicBezTo>
                    <a:cubicBezTo>
                      <a:pt x="49" y="10"/>
                      <a:pt x="45" y="11"/>
                      <a:pt x="42" y="14"/>
                    </a:cubicBezTo>
                    <a:cubicBezTo>
                      <a:pt x="39" y="16"/>
                      <a:pt x="37" y="19"/>
                      <a:pt x="37" y="23"/>
                    </a:cubicBezTo>
                    <a:cubicBezTo>
                      <a:pt x="37" y="27"/>
                      <a:pt x="39" y="31"/>
                      <a:pt x="42" y="33"/>
                    </a:cubicBezTo>
                    <a:cubicBezTo>
                      <a:pt x="45" y="36"/>
                      <a:pt x="49" y="37"/>
                      <a:pt x="54" y="37"/>
                    </a:cubicBezTo>
                    <a:cubicBezTo>
                      <a:pt x="58" y="37"/>
                      <a:pt x="62" y="36"/>
                      <a:pt x="65" y="33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1" name="Freeform 77">
                <a:extLst>
                  <a:ext uri="{FF2B5EF4-FFF2-40B4-BE49-F238E27FC236}">
                    <a16:creationId xmlns:a16="http://schemas.microsoft.com/office/drawing/2014/main" id="{9D0E619D-9167-47A6-8BF8-80FD056EF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8481" y="6125368"/>
                <a:ext cx="180975" cy="231775"/>
              </a:xfrm>
              <a:custGeom>
                <a:avLst/>
                <a:gdLst>
                  <a:gd name="T0" fmla="*/ 43 w 82"/>
                  <a:gd name="T1" fmla="*/ 20 h 105"/>
                  <a:gd name="T2" fmla="*/ 43 w 82"/>
                  <a:gd name="T3" fmla="*/ 26 h 105"/>
                  <a:gd name="T4" fmla="*/ 14 w 82"/>
                  <a:gd name="T5" fmla="*/ 26 h 105"/>
                  <a:gd name="T6" fmla="*/ 14 w 82"/>
                  <a:gd name="T7" fmla="*/ 61 h 105"/>
                  <a:gd name="T8" fmla="*/ 16 w 82"/>
                  <a:gd name="T9" fmla="*/ 64 h 105"/>
                  <a:gd name="T10" fmla="*/ 20 w 82"/>
                  <a:gd name="T11" fmla="*/ 65 h 105"/>
                  <a:gd name="T12" fmla="*/ 35 w 82"/>
                  <a:gd name="T13" fmla="*/ 62 h 105"/>
                  <a:gd name="T14" fmla="*/ 52 w 82"/>
                  <a:gd name="T15" fmla="*/ 58 h 105"/>
                  <a:gd name="T16" fmla="*/ 52 w 82"/>
                  <a:gd name="T17" fmla="*/ 13 h 105"/>
                  <a:gd name="T18" fmla="*/ 52 w 82"/>
                  <a:gd name="T19" fmla="*/ 10 h 105"/>
                  <a:gd name="T20" fmla="*/ 50 w 82"/>
                  <a:gd name="T21" fmla="*/ 8 h 105"/>
                  <a:gd name="T22" fmla="*/ 47 w 82"/>
                  <a:gd name="T23" fmla="*/ 8 h 105"/>
                  <a:gd name="T24" fmla="*/ 47 w 82"/>
                  <a:gd name="T25" fmla="*/ 4 h 105"/>
                  <a:gd name="T26" fmla="*/ 59 w 82"/>
                  <a:gd name="T27" fmla="*/ 4 h 105"/>
                  <a:gd name="T28" fmla="*/ 59 w 82"/>
                  <a:gd name="T29" fmla="*/ 46 h 105"/>
                  <a:gd name="T30" fmla="*/ 75 w 82"/>
                  <a:gd name="T31" fmla="*/ 46 h 105"/>
                  <a:gd name="T32" fmla="*/ 75 w 82"/>
                  <a:gd name="T33" fmla="*/ 9 h 105"/>
                  <a:gd name="T34" fmla="*/ 75 w 82"/>
                  <a:gd name="T35" fmla="*/ 6 h 105"/>
                  <a:gd name="T36" fmla="*/ 73 w 82"/>
                  <a:gd name="T37" fmla="*/ 4 h 105"/>
                  <a:gd name="T38" fmla="*/ 68 w 82"/>
                  <a:gd name="T39" fmla="*/ 3 h 105"/>
                  <a:gd name="T40" fmla="*/ 68 w 82"/>
                  <a:gd name="T41" fmla="*/ 0 h 105"/>
                  <a:gd name="T42" fmla="*/ 82 w 82"/>
                  <a:gd name="T43" fmla="*/ 0 h 105"/>
                  <a:gd name="T44" fmla="*/ 82 w 82"/>
                  <a:gd name="T45" fmla="*/ 78 h 105"/>
                  <a:gd name="T46" fmla="*/ 82 w 82"/>
                  <a:gd name="T47" fmla="*/ 86 h 105"/>
                  <a:gd name="T48" fmla="*/ 82 w 82"/>
                  <a:gd name="T49" fmla="*/ 92 h 105"/>
                  <a:gd name="T50" fmla="*/ 81 w 82"/>
                  <a:gd name="T51" fmla="*/ 100 h 105"/>
                  <a:gd name="T52" fmla="*/ 80 w 82"/>
                  <a:gd name="T53" fmla="*/ 105 h 105"/>
                  <a:gd name="T54" fmla="*/ 76 w 82"/>
                  <a:gd name="T55" fmla="*/ 105 h 105"/>
                  <a:gd name="T56" fmla="*/ 75 w 82"/>
                  <a:gd name="T57" fmla="*/ 96 h 105"/>
                  <a:gd name="T58" fmla="*/ 75 w 82"/>
                  <a:gd name="T59" fmla="*/ 52 h 105"/>
                  <a:gd name="T60" fmla="*/ 59 w 82"/>
                  <a:gd name="T61" fmla="*/ 52 h 105"/>
                  <a:gd name="T62" fmla="*/ 59 w 82"/>
                  <a:gd name="T63" fmla="*/ 74 h 105"/>
                  <a:gd name="T64" fmla="*/ 59 w 82"/>
                  <a:gd name="T65" fmla="*/ 82 h 105"/>
                  <a:gd name="T66" fmla="*/ 59 w 82"/>
                  <a:gd name="T67" fmla="*/ 87 h 105"/>
                  <a:gd name="T68" fmla="*/ 58 w 82"/>
                  <a:gd name="T69" fmla="*/ 95 h 105"/>
                  <a:gd name="T70" fmla="*/ 57 w 82"/>
                  <a:gd name="T71" fmla="*/ 101 h 105"/>
                  <a:gd name="T72" fmla="*/ 53 w 82"/>
                  <a:gd name="T73" fmla="*/ 101 h 105"/>
                  <a:gd name="T74" fmla="*/ 52 w 82"/>
                  <a:gd name="T75" fmla="*/ 92 h 105"/>
                  <a:gd name="T76" fmla="*/ 52 w 82"/>
                  <a:gd name="T77" fmla="*/ 62 h 105"/>
                  <a:gd name="T78" fmla="*/ 34 w 82"/>
                  <a:gd name="T79" fmla="*/ 68 h 105"/>
                  <a:gd name="T80" fmla="*/ 16 w 82"/>
                  <a:gd name="T81" fmla="*/ 71 h 105"/>
                  <a:gd name="T82" fmla="*/ 9 w 82"/>
                  <a:gd name="T83" fmla="*/ 70 h 105"/>
                  <a:gd name="T84" fmla="*/ 7 w 82"/>
                  <a:gd name="T85" fmla="*/ 62 h 105"/>
                  <a:gd name="T86" fmla="*/ 7 w 82"/>
                  <a:gd name="T87" fmla="*/ 29 h 105"/>
                  <a:gd name="T88" fmla="*/ 7 w 82"/>
                  <a:gd name="T89" fmla="*/ 26 h 105"/>
                  <a:gd name="T90" fmla="*/ 5 w 82"/>
                  <a:gd name="T91" fmla="*/ 25 h 105"/>
                  <a:gd name="T92" fmla="*/ 0 w 82"/>
                  <a:gd name="T93" fmla="*/ 24 h 105"/>
                  <a:gd name="T94" fmla="*/ 0 w 82"/>
                  <a:gd name="T95" fmla="*/ 20 h 105"/>
                  <a:gd name="T96" fmla="*/ 8 w 82"/>
                  <a:gd name="T97" fmla="*/ 20 h 105"/>
                  <a:gd name="T98" fmla="*/ 43 w 82"/>
                  <a:gd name="T99" fmla="*/ 2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05">
                    <a:moveTo>
                      <a:pt x="43" y="20"/>
                    </a:moveTo>
                    <a:cubicBezTo>
                      <a:pt x="43" y="26"/>
                      <a:pt x="43" y="26"/>
                      <a:pt x="4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17" y="64"/>
                      <a:pt x="18" y="65"/>
                      <a:pt x="20" y="65"/>
                    </a:cubicBezTo>
                    <a:cubicBezTo>
                      <a:pt x="24" y="64"/>
                      <a:pt x="29" y="63"/>
                      <a:pt x="35" y="62"/>
                    </a:cubicBezTo>
                    <a:cubicBezTo>
                      <a:pt x="41" y="61"/>
                      <a:pt x="47" y="59"/>
                      <a:pt x="52" y="58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2"/>
                      <a:pt x="52" y="11"/>
                      <a:pt x="52" y="10"/>
                    </a:cubicBezTo>
                    <a:cubicBezTo>
                      <a:pt x="52" y="9"/>
                      <a:pt x="51" y="9"/>
                      <a:pt x="50" y="8"/>
                    </a:cubicBezTo>
                    <a:cubicBezTo>
                      <a:pt x="49" y="8"/>
                      <a:pt x="48" y="8"/>
                      <a:pt x="47" y="8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8"/>
                      <a:pt x="75" y="7"/>
                      <a:pt x="75" y="6"/>
                    </a:cubicBezTo>
                    <a:cubicBezTo>
                      <a:pt x="75" y="5"/>
                      <a:pt x="74" y="4"/>
                      <a:pt x="73" y="4"/>
                    </a:cubicBezTo>
                    <a:cubicBezTo>
                      <a:pt x="70" y="4"/>
                      <a:pt x="69" y="3"/>
                      <a:pt x="68" y="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81"/>
                      <a:pt x="82" y="83"/>
                      <a:pt x="82" y="86"/>
                    </a:cubicBezTo>
                    <a:cubicBezTo>
                      <a:pt x="82" y="88"/>
                      <a:pt x="82" y="90"/>
                      <a:pt x="82" y="92"/>
                    </a:cubicBezTo>
                    <a:cubicBezTo>
                      <a:pt x="81" y="95"/>
                      <a:pt x="81" y="98"/>
                      <a:pt x="81" y="100"/>
                    </a:cubicBezTo>
                    <a:cubicBezTo>
                      <a:pt x="80" y="102"/>
                      <a:pt x="80" y="104"/>
                      <a:pt x="80" y="105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8"/>
                      <a:pt x="59" y="80"/>
                      <a:pt x="59" y="82"/>
                    </a:cubicBezTo>
                    <a:cubicBezTo>
                      <a:pt x="59" y="83"/>
                      <a:pt x="59" y="85"/>
                      <a:pt x="59" y="87"/>
                    </a:cubicBezTo>
                    <a:cubicBezTo>
                      <a:pt x="59" y="89"/>
                      <a:pt x="58" y="92"/>
                      <a:pt x="58" y="95"/>
                    </a:cubicBezTo>
                    <a:cubicBezTo>
                      <a:pt x="57" y="98"/>
                      <a:pt x="57" y="100"/>
                      <a:pt x="57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4"/>
                      <a:pt x="40" y="66"/>
                      <a:pt x="34" y="68"/>
                    </a:cubicBezTo>
                    <a:cubicBezTo>
                      <a:pt x="27" y="69"/>
                      <a:pt x="21" y="70"/>
                      <a:pt x="16" y="71"/>
                    </a:cubicBezTo>
                    <a:cubicBezTo>
                      <a:pt x="13" y="71"/>
                      <a:pt x="11" y="71"/>
                      <a:pt x="9" y="70"/>
                    </a:cubicBezTo>
                    <a:cubicBezTo>
                      <a:pt x="8" y="68"/>
                      <a:pt x="7" y="66"/>
                      <a:pt x="7" y="6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6" y="25"/>
                      <a:pt x="6" y="25"/>
                      <a:pt x="5" y="25"/>
                    </a:cubicBezTo>
                    <a:cubicBezTo>
                      <a:pt x="2" y="24"/>
                      <a:pt x="0" y="24"/>
                      <a:pt x="0" y="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3" y="20"/>
                      <a:pt x="43" y="20"/>
                      <a:pt x="43" y="20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  <p:sp>
            <p:nvSpPr>
              <p:cNvPr id="22" name="Freeform 78">
                <a:extLst>
                  <a:ext uri="{FF2B5EF4-FFF2-40B4-BE49-F238E27FC236}">
                    <a16:creationId xmlns:a16="http://schemas.microsoft.com/office/drawing/2014/main" id="{8D156D24-D0C3-4E73-ADCE-F941174865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05119" y="6125368"/>
                <a:ext cx="174625" cy="220663"/>
              </a:xfrm>
              <a:custGeom>
                <a:avLst/>
                <a:gdLst>
                  <a:gd name="T0" fmla="*/ 43 w 79"/>
                  <a:gd name="T1" fmla="*/ 16 h 100"/>
                  <a:gd name="T2" fmla="*/ 41 w 79"/>
                  <a:gd name="T3" fmla="*/ 12 h 100"/>
                  <a:gd name="T4" fmla="*/ 36 w 79"/>
                  <a:gd name="T5" fmla="*/ 7 h 100"/>
                  <a:gd name="T6" fmla="*/ 50 w 79"/>
                  <a:gd name="T7" fmla="*/ 27 h 100"/>
                  <a:gd name="T8" fmla="*/ 72 w 79"/>
                  <a:gd name="T9" fmla="*/ 27 h 100"/>
                  <a:gd name="T10" fmla="*/ 72 w 79"/>
                  <a:gd name="T11" fmla="*/ 6 h 100"/>
                  <a:gd name="T12" fmla="*/ 65 w 79"/>
                  <a:gd name="T13" fmla="*/ 3 h 100"/>
                  <a:gd name="T14" fmla="*/ 79 w 79"/>
                  <a:gd name="T15" fmla="*/ 0 h 100"/>
                  <a:gd name="T16" fmla="*/ 79 w 79"/>
                  <a:gd name="T17" fmla="*/ 43 h 100"/>
                  <a:gd name="T18" fmla="*/ 78 w 79"/>
                  <a:gd name="T19" fmla="*/ 55 h 100"/>
                  <a:gd name="T20" fmla="*/ 73 w 79"/>
                  <a:gd name="T21" fmla="*/ 59 h 100"/>
                  <a:gd name="T22" fmla="*/ 72 w 79"/>
                  <a:gd name="T23" fmla="*/ 33 h 100"/>
                  <a:gd name="T24" fmla="*/ 59 w 79"/>
                  <a:gd name="T25" fmla="*/ 34 h 100"/>
                  <a:gd name="T26" fmla="*/ 50 w 79"/>
                  <a:gd name="T27" fmla="*/ 52 h 100"/>
                  <a:gd name="T28" fmla="*/ 7 w 79"/>
                  <a:gd name="T29" fmla="*/ 52 h 100"/>
                  <a:gd name="T30" fmla="*/ 7 w 79"/>
                  <a:gd name="T31" fmla="*/ 17 h 100"/>
                  <a:gd name="T32" fmla="*/ 0 w 79"/>
                  <a:gd name="T33" fmla="*/ 15 h 100"/>
                  <a:gd name="T34" fmla="*/ 14 w 79"/>
                  <a:gd name="T35" fmla="*/ 11 h 100"/>
                  <a:gd name="T36" fmla="*/ 43 w 79"/>
                  <a:gd name="T37" fmla="*/ 23 h 100"/>
                  <a:gd name="T38" fmla="*/ 43 w 79"/>
                  <a:gd name="T39" fmla="*/ 45 h 100"/>
                  <a:gd name="T40" fmla="*/ 14 w 79"/>
                  <a:gd name="T41" fmla="*/ 30 h 100"/>
                  <a:gd name="T42" fmla="*/ 71 w 79"/>
                  <a:gd name="T43" fmla="*/ 75 h 100"/>
                  <a:gd name="T44" fmla="*/ 70 w 79"/>
                  <a:gd name="T45" fmla="*/ 67 h 100"/>
                  <a:gd name="T46" fmla="*/ 65 w 79"/>
                  <a:gd name="T47" fmla="*/ 65 h 100"/>
                  <a:gd name="T48" fmla="*/ 78 w 79"/>
                  <a:gd name="T49" fmla="*/ 61 h 100"/>
                  <a:gd name="T50" fmla="*/ 72 w 79"/>
                  <a:gd name="T51" fmla="*/ 100 h 100"/>
                  <a:gd name="T52" fmla="*/ 27 w 79"/>
                  <a:gd name="T53" fmla="*/ 73 h 100"/>
                  <a:gd name="T54" fmla="*/ 25 w 79"/>
                  <a:gd name="T55" fmla="*/ 69 h 100"/>
                  <a:gd name="T56" fmla="*/ 21 w 79"/>
                  <a:gd name="T57" fmla="*/ 64 h 100"/>
                  <a:gd name="T58" fmla="*/ 34 w 79"/>
                  <a:gd name="T59" fmla="*/ 75 h 100"/>
                  <a:gd name="T60" fmla="*/ 34 w 79"/>
                  <a:gd name="T61" fmla="*/ 94 h 100"/>
                  <a:gd name="T62" fmla="*/ 71 w 79"/>
                  <a:gd name="T63" fmla="*/ 81 h 100"/>
                  <a:gd name="T64" fmla="*/ 34 w 79"/>
                  <a:gd name="T65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9" h="100">
                    <a:moveTo>
                      <a:pt x="43" y="23"/>
                    </a:move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4"/>
                      <a:pt x="43" y="13"/>
                    </a:cubicBezTo>
                    <a:cubicBezTo>
                      <a:pt x="43" y="12"/>
                      <a:pt x="42" y="12"/>
                      <a:pt x="41" y="12"/>
                    </a:cubicBezTo>
                    <a:cubicBezTo>
                      <a:pt x="39" y="11"/>
                      <a:pt x="37" y="11"/>
                      <a:pt x="36" y="11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5" y="27"/>
                      <a:pt x="60" y="27"/>
                      <a:pt x="66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8"/>
                      <a:pt x="72" y="7"/>
                      <a:pt x="72" y="6"/>
                    </a:cubicBezTo>
                    <a:cubicBezTo>
                      <a:pt x="72" y="5"/>
                      <a:pt x="71" y="4"/>
                      <a:pt x="70" y="4"/>
                    </a:cubicBezTo>
                    <a:cubicBezTo>
                      <a:pt x="67" y="4"/>
                      <a:pt x="66" y="3"/>
                      <a:pt x="65" y="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9" y="40"/>
                      <a:pt x="79" y="42"/>
                      <a:pt x="79" y="43"/>
                    </a:cubicBezTo>
                    <a:cubicBezTo>
                      <a:pt x="79" y="44"/>
                      <a:pt x="79" y="46"/>
                      <a:pt x="79" y="47"/>
                    </a:cubicBezTo>
                    <a:cubicBezTo>
                      <a:pt x="79" y="50"/>
                      <a:pt x="78" y="53"/>
                      <a:pt x="78" y="55"/>
                    </a:cubicBezTo>
                    <a:cubicBezTo>
                      <a:pt x="77" y="56"/>
                      <a:pt x="77" y="58"/>
                      <a:pt x="77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7" y="33"/>
                      <a:pt x="63" y="34"/>
                      <a:pt x="59" y="34"/>
                    </a:cubicBezTo>
                    <a:cubicBezTo>
                      <a:pt x="56" y="33"/>
                      <a:pt x="53" y="32"/>
                      <a:pt x="50" y="31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2" y="15"/>
                      <a:pt x="1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3" y="23"/>
                      <a:pt x="43" y="23"/>
                      <a:pt x="43" y="23"/>
                    </a:cubicBezTo>
                    <a:close/>
                    <a:moveTo>
                      <a:pt x="14" y="45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5"/>
                      <a:pt x="14" y="45"/>
                      <a:pt x="14" y="45"/>
                    </a:cubicBezTo>
                    <a:close/>
                    <a:moveTo>
                      <a:pt x="71" y="75"/>
                    </a:move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0" y="67"/>
                    </a:cubicBezTo>
                    <a:cubicBezTo>
                      <a:pt x="70" y="67"/>
                      <a:pt x="70" y="66"/>
                      <a:pt x="69" y="66"/>
                    </a:cubicBezTo>
                    <a:cubicBezTo>
                      <a:pt x="67" y="65"/>
                      <a:pt x="66" y="65"/>
                      <a:pt x="65" y="65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1"/>
                      <a:pt x="27" y="70"/>
                    </a:cubicBezTo>
                    <a:cubicBezTo>
                      <a:pt x="27" y="69"/>
                      <a:pt x="26" y="69"/>
                      <a:pt x="25" y="69"/>
                    </a:cubicBezTo>
                    <a:cubicBezTo>
                      <a:pt x="23" y="68"/>
                      <a:pt x="22" y="68"/>
                      <a:pt x="21" y="67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71" y="75"/>
                      <a:pt x="71" y="75"/>
                      <a:pt x="71" y="75"/>
                    </a:cubicBezTo>
                    <a:close/>
                    <a:moveTo>
                      <a:pt x="34" y="94"/>
                    </a:move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</a:path>
                </a:pathLst>
              </a:custGeom>
              <a:solidFill>
                <a:srgbClr val="5C6F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199" tIns="43100" rIns="86199" bIns="4310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48"/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3349F57-8077-47CF-90A5-D53C1F42362A}"/>
              </a:ext>
            </a:extLst>
          </p:cNvPr>
          <p:cNvGrpSpPr/>
          <p:nvPr/>
        </p:nvGrpSpPr>
        <p:grpSpPr>
          <a:xfrm>
            <a:off x="2585163" y="2329499"/>
            <a:ext cx="4908716" cy="1601120"/>
            <a:chOff x="2742336" y="1908814"/>
            <a:chExt cx="5207151" cy="1698464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F41D9C93-BE45-4EE3-A479-A8CF32F90E84}"/>
                </a:ext>
              </a:extLst>
            </p:cNvPr>
            <p:cNvSpPr txBox="1"/>
            <p:nvPr/>
          </p:nvSpPr>
          <p:spPr>
            <a:xfrm>
              <a:off x="3422518" y="3016810"/>
              <a:ext cx="3846783" cy="5904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01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017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01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9A349EAD-44A6-48C5-93BB-1BC18D622A6A}"/>
                </a:ext>
              </a:extLst>
            </p:cNvPr>
            <p:cNvSpPr txBox="1"/>
            <p:nvPr/>
          </p:nvSpPr>
          <p:spPr>
            <a:xfrm>
              <a:off x="2742336" y="1908814"/>
              <a:ext cx="5207151" cy="111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222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THANK YOU</a:t>
              </a:r>
              <a:endParaRPr lang="ko-KR" altLang="en-US" sz="622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AE8C201-3A61-4CFD-8E1C-5E6F2764E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48" y="6662250"/>
            <a:ext cx="919540" cy="47701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3349F57-8077-47CF-90A5-D53C1F42362A}"/>
              </a:ext>
            </a:extLst>
          </p:cNvPr>
          <p:cNvGrpSpPr/>
          <p:nvPr/>
        </p:nvGrpSpPr>
        <p:grpSpPr>
          <a:xfrm>
            <a:off x="2585163" y="2329499"/>
            <a:ext cx="4908716" cy="1601120"/>
            <a:chOff x="2742336" y="1908814"/>
            <a:chExt cx="5207151" cy="1698464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F41D9C93-BE45-4EE3-A479-A8CF32F90E84}"/>
                </a:ext>
              </a:extLst>
            </p:cNvPr>
            <p:cNvSpPr txBox="1"/>
            <p:nvPr/>
          </p:nvSpPr>
          <p:spPr>
            <a:xfrm>
              <a:off x="3422518" y="3016810"/>
              <a:ext cx="3846783" cy="5904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301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감    사    합    </a:t>
              </a:r>
              <a:r>
                <a:rPr lang="ko-KR" altLang="en-US" sz="3017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니</a:t>
              </a:r>
              <a:r>
                <a:rPr lang="ko-KR" altLang="en-US" sz="301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    다</a:t>
              </a:r>
            </a:p>
          </p:txBody>
        </p:sp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9A349EAD-44A6-48C5-93BB-1BC18D622A6A}"/>
                </a:ext>
              </a:extLst>
            </p:cNvPr>
            <p:cNvSpPr txBox="1"/>
            <p:nvPr/>
          </p:nvSpPr>
          <p:spPr>
            <a:xfrm>
              <a:off x="2742336" y="1908814"/>
              <a:ext cx="5207151" cy="111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6222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T</a:t>
              </a:r>
              <a:r>
                <a:rPr lang="en-US" altLang="ko-KR" sz="6222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HANK </a:t>
              </a:r>
              <a:r>
                <a:rPr lang="en-US" altLang="ko-KR" sz="6222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Y</a:t>
              </a:r>
              <a:r>
                <a:rPr lang="en-US" altLang="ko-KR" sz="6222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OU</a:t>
              </a:r>
              <a:endParaRPr lang="ko-KR" altLang="en-US" sz="6222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5314E2B-9DB0-4058-B8A9-290B838DF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4888" y="6655352"/>
            <a:ext cx="925286" cy="477011"/>
          </a:xfrm>
          <a:prstGeom prst="rect">
            <a:avLst/>
          </a:prstGeom>
        </p:spPr>
      </p:pic>
      <p:sp>
        <p:nvSpPr>
          <p:cNvPr id="17" name="TextBox 17">
            <a:extLst>
              <a:ext uri="{FF2B5EF4-FFF2-40B4-BE49-F238E27FC236}">
                <a16:creationId xmlns:a16="http://schemas.microsoft.com/office/drawing/2014/main" id="{8522F296-0541-4592-998F-B8A5BA501AE8}"/>
              </a:ext>
            </a:extLst>
          </p:cNvPr>
          <p:cNvSpPr txBox="1"/>
          <p:nvPr/>
        </p:nvSpPr>
        <p:spPr>
          <a:xfrm>
            <a:off x="471532" y="2152603"/>
            <a:ext cx="664797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타이틀 텍스트를 입력해주세요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A185B9-F1D0-4A56-9C99-1A04006A09C9}"/>
              </a:ext>
            </a:extLst>
          </p:cNvPr>
          <p:cNvSpPr txBox="1"/>
          <p:nvPr/>
        </p:nvSpPr>
        <p:spPr>
          <a:xfrm>
            <a:off x="519420" y="3187605"/>
            <a:ext cx="1261884" cy="324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2021. 00. 00</a:t>
            </a:r>
            <a:endParaRPr lang="ko-KR" altLang="en-US" sz="1508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223996B1-77E6-4093-A8B3-A6545D04D1BF}"/>
              </a:ext>
            </a:extLst>
          </p:cNvPr>
          <p:cNvCxnSpPr>
            <a:cxnSpLocks/>
          </p:cNvCxnSpPr>
          <p:nvPr/>
        </p:nvCxnSpPr>
        <p:spPr>
          <a:xfrm flipH="1">
            <a:off x="3" y="2416860"/>
            <a:ext cx="399569" cy="0"/>
          </a:xfrm>
          <a:prstGeom prst="line">
            <a:avLst/>
          </a:prstGeom>
          <a:ln w="50800">
            <a:solidFill>
              <a:srgbClr val="AC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CD2743FE-81AB-4C3C-BC7C-A6BE2E1A8486}"/>
              </a:ext>
            </a:extLst>
          </p:cNvPr>
          <p:cNvSpPr txBox="1"/>
          <p:nvPr/>
        </p:nvSpPr>
        <p:spPr>
          <a:xfrm>
            <a:off x="519422" y="1633588"/>
            <a:ext cx="1653017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OOOOOO </a:t>
            </a:r>
            <a:r>
              <a:rPr lang="ko-KR" altLang="en-US" sz="1697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사업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88BCEF1-9AD6-4854-A99A-A97ABEE025EF}"/>
              </a:ext>
            </a:extLst>
          </p:cNvPr>
          <p:cNvSpPr txBox="1"/>
          <p:nvPr/>
        </p:nvSpPr>
        <p:spPr>
          <a:xfrm>
            <a:off x="519420" y="4377567"/>
            <a:ext cx="1337226" cy="353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OOO </a:t>
            </a:r>
            <a:r>
              <a:rPr lang="ko-KR" altLang="en-US" sz="1697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교수님</a:t>
            </a:r>
          </a:p>
        </p:txBody>
      </p:sp>
    </p:spTree>
    <p:extLst>
      <p:ext uri="{BB962C8B-B14F-4D97-AF65-F5344CB8AC3E}">
        <p14:creationId xmlns:p14="http://schemas.microsoft.com/office/powerpoint/2010/main" val="565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3792758" y="1142517"/>
            <a:ext cx="4729867" cy="5676606"/>
            <a:chOff x="4791441" y="982176"/>
            <a:chExt cx="5017430" cy="6021727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AF976517-420D-4258-A58E-CC93158EE202}"/>
                </a:ext>
              </a:extLst>
            </p:cNvPr>
            <p:cNvGrpSpPr/>
            <p:nvPr/>
          </p:nvGrpSpPr>
          <p:grpSpPr>
            <a:xfrm>
              <a:off x="4791441" y="982176"/>
              <a:ext cx="5017430" cy="1245674"/>
              <a:chOff x="4791441" y="982176"/>
              <a:chExt cx="5017430" cy="1245674"/>
            </a:xfrm>
          </p:grpSpPr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1C64DCAE-D923-4EC5-B9A4-4CF6B1F57CE5}"/>
                  </a:ext>
                </a:extLst>
              </p:cNvPr>
              <p:cNvSpPr txBox="1"/>
              <p:nvPr/>
            </p:nvSpPr>
            <p:spPr>
              <a:xfrm>
                <a:off x="4791441" y="982176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Ⅰ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D7738BDF-18E2-44EF-A410-758230C13D82}"/>
                  </a:ext>
                </a:extLst>
              </p:cNvPr>
              <p:cNvSpPr txBox="1"/>
              <p:nvPr/>
            </p:nvSpPr>
            <p:spPr>
              <a:xfrm>
                <a:off x="5519339" y="1066308"/>
                <a:ext cx="2112314" cy="374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53" name="그룹 52">
                <a:extLst>
                  <a:ext uri="{FF2B5EF4-FFF2-40B4-BE49-F238E27FC236}">
                    <a16:creationId xmlns:a16="http://schemas.microsoft.com/office/drawing/2014/main" id="{708252BA-1982-49EE-9CFF-3CF052DC27CA}"/>
                  </a:ext>
                </a:extLst>
              </p:cNvPr>
              <p:cNvGrpSpPr/>
              <p:nvPr/>
            </p:nvGrpSpPr>
            <p:grpSpPr>
              <a:xfrm>
                <a:off x="7755851" y="1059156"/>
                <a:ext cx="2053020" cy="1168694"/>
                <a:chOff x="992619" y="5619315"/>
                <a:chExt cx="2053020" cy="1168694"/>
              </a:xfrm>
            </p:grpSpPr>
            <p:sp>
              <p:nvSpPr>
                <p:cNvPr id="54" name="TextBox 17">
                  <a:extLst>
                    <a:ext uri="{FF2B5EF4-FFF2-40B4-BE49-F238E27FC236}">
                      <a16:creationId xmlns:a16="http://schemas.microsoft.com/office/drawing/2014/main" id="{60ABCCA5-B52E-4649-A92B-1D3AF6DC7637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8379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TextBox 17">
                  <a:extLst>
                    <a:ext uri="{FF2B5EF4-FFF2-40B4-BE49-F238E27FC236}">
                      <a16:creationId xmlns:a16="http://schemas.microsoft.com/office/drawing/2014/main" id="{4C292E02-706B-4216-886E-EF2B776A0A87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21621ABC-593F-48CF-8416-5CA0C38CC0A7}"/>
                  </a:ext>
                </a:extLst>
              </p:cNvPr>
              <p:cNvSpPr/>
              <p:nvPr/>
            </p:nvSpPr>
            <p:spPr>
              <a:xfrm>
                <a:off x="5375534" y="123026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B13B1729-83C6-4361-90E5-AB6F0143566C}"/>
                </a:ext>
              </a:extLst>
            </p:cNvPr>
            <p:cNvGrpSpPr/>
            <p:nvPr/>
          </p:nvGrpSpPr>
          <p:grpSpPr>
            <a:xfrm>
              <a:off x="4791441" y="2571659"/>
              <a:ext cx="5017430" cy="1247998"/>
              <a:chOff x="4791441" y="2571659"/>
              <a:chExt cx="5017430" cy="1247998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B207D209-6740-466F-8A19-EE136E4DA6C6}"/>
                  </a:ext>
                </a:extLst>
              </p:cNvPr>
              <p:cNvSpPr txBox="1"/>
              <p:nvPr/>
            </p:nvSpPr>
            <p:spPr>
              <a:xfrm>
                <a:off x="4791441" y="2571659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Ⅱ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B585F84F-3F3A-40BF-BD21-DFA72037EAB0}"/>
                  </a:ext>
                </a:extLst>
              </p:cNvPr>
              <p:cNvSpPr/>
              <p:nvPr/>
            </p:nvSpPr>
            <p:spPr>
              <a:xfrm>
                <a:off x="5375534" y="2819752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17">
                <a:extLst>
                  <a:ext uri="{FF2B5EF4-FFF2-40B4-BE49-F238E27FC236}">
                    <a16:creationId xmlns:a16="http://schemas.microsoft.com/office/drawing/2014/main" id="{AB9C2F3F-8B2B-4086-93CB-F499A2439394}"/>
                  </a:ext>
                </a:extLst>
              </p:cNvPr>
              <p:cNvSpPr txBox="1"/>
              <p:nvPr/>
            </p:nvSpPr>
            <p:spPr>
              <a:xfrm>
                <a:off x="5519339" y="2658116"/>
                <a:ext cx="2112314" cy="374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CA9BB98E-7FE4-4030-9762-FCC509318BCD}"/>
                  </a:ext>
                </a:extLst>
              </p:cNvPr>
              <p:cNvGrpSpPr/>
              <p:nvPr/>
            </p:nvGrpSpPr>
            <p:grpSpPr>
              <a:xfrm>
                <a:off x="7755851" y="2650963"/>
                <a:ext cx="2053020" cy="1168694"/>
                <a:chOff x="992619" y="5619315"/>
                <a:chExt cx="2053020" cy="1168694"/>
              </a:xfrm>
            </p:grpSpPr>
            <p:sp>
              <p:nvSpPr>
                <p:cNvPr id="39" name="TextBox 17">
                  <a:extLst>
                    <a:ext uri="{FF2B5EF4-FFF2-40B4-BE49-F238E27FC236}">
                      <a16:creationId xmlns:a16="http://schemas.microsoft.com/office/drawing/2014/main" id="{45BEF31D-A8AA-463E-8D49-4D7A37835FB3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8379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TextBox 17">
                  <a:extLst>
                    <a:ext uri="{FF2B5EF4-FFF2-40B4-BE49-F238E27FC236}">
                      <a16:creationId xmlns:a16="http://schemas.microsoft.com/office/drawing/2014/main" id="{37EAED82-CE98-48B5-A1A4-BA027F685338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4C5CF1E-396A-4B76-B491-15BEAF5D82A0}"/>
                </a:ext>
              </a:extLst>
            </p:cNvPr>
            <p:cNvGrpSpPr/>
            <p:nvPr/>
          </p:nvGrpSpPr>
          <p:grpSpPr>
            <a:xfrm>
              <a:off x="4791441" y="4161143"/>
              <a:ext cx="5017430" cy="1260878"/>
              <a:chOff x="4791441" y="4161143"/>
              <a:chExt cx="5017430" cy="1260878"/>
            </a:xfrm>
          </p:grpSpPr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835A2231-568F-4231-BDB7-CBE25A71E9CD}"/>
                  </a:ext>
                </a:extLst>
              </p:cNvPr>
              <p:cNvSpPr txBox="1"/>
              <p:nvPr/>
            </p:nvSpPr>
            <p:spPr>
              <a:xfrm>
                <a:off x="4791441" y="4161143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Ⅲ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010E210B-7D51-4236-9C01-AA3F1894E181}"/>
                  </a:ext>
                </a:extLst>
              </p:cNvPr>
              <p:cNvSpPr/>
              <p:nvPr/>
            </p:nvSpPr>
            <p:spPr>
              <a:xfrm>
                <a:off x="5375534" y="4409235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id="{EA6EBB5D-5617-4346-8BDD-3FF720BABE1B}"/>
                  </a:ext>
                </a:extLst>
              </p:cNvPr>
              <p:cNvSpPr txBox="1"/>
              <p:nvPr/>
            </p:nvSpPr>
            <p:spPr>
              <a:xfrm>
                <a:off x="5519339" y="4260479"/>
                <a:ext cx="2112314" cy="374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19055D1-4132-4305-B05E-F03093543D0E}"/>
                  </a:ext>
                </a:extLst>
              </p:cNvPr>
              <p:cNvGrpSpPr/>
              <p:nvPr/>
            </p:nvGrpSpPr>
            <p:grpSpPr>
              <a:xfrm>
                <a:off x="7755851" y="4253327"/>
                <a:ext cx="2053020" cy="1168694"/>
                <a:chOff x="992619" y="5619315"/>
                <a:chExt cx="2053020" cy="1168694"/>
              </a:xfrm>
            </p:grpSpPr>
            <p:sp>
              <p:nvSpPr>
                <p:cNvPr id="70" name="TextBox 17">
                  <a:extLst>
                    <a:ext uri="{FF2B5EF4-FFF2-40B4-BE49-F238E27FC236}">
                      <a16:creationId xmlns:a16="http://schemas.microsoft.com/office/drawing/2014/main" id="{8F7DF842-5832-4FBA-AFE0-67772480D5C2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8379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TextBox 17">
                  <a:extLst>
                    <a:ext uri="{FF2B5EF4-FFF2-40B4-BE49-F238E27FC236}">
                      <a16:creationId xmlns:a16="http://schemas.microsoft.com/office/drawing/2014/main" id="{AA3E1F77-7559-400E-B580-2D7CC9097A5C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A3EB5F9-8709-47A0-A602-3E3C3FCFC719}"/>
                </a:ext>
              </a:extLst>
            </p:cNvPr>
            <p:cNvGrpSpPr/>
            <p:nvPr/>
          </p:nvGrpSpPr>
          <p:grpSpPr>
            <a:xfrm>
              <a:off x="4791441" y="5750626"/>
              <a:ext cx="5017430" cy="1253277"/>
              <a:chOff x="4791441" y="5750626"/>
              <a:chExt cx="5017430" cy="1253277"/>
            </a:xfrm>
          </p:grpSpPr>
          <p:sp>
            <p:nvSpPr>
              <p:cNvPr id="64" name="TextBox 17">
                <a:extLst>
                  <a:ext uri="{FF2B5EF4-FFF2-40B4-BE49-F238E27FC236}">
                    <a16:creationId xmlns:a16="http://schemas.microsoft.com/office/drawing/2014/main" id="{46EBF250-A712-40E4-BBCA-7303CBC3605F}"/>
                  </a:ext>
                </a:extLst>
              </p:cNvPr>
              <p:cNvSpPr txBox="1"/>
              <p:nvPr/>
            </p:nvSpPr>
            <p:spPr>
              <a:xfrm>
                <a:off x="4791441" y="5750626"/>
                <a:ext cx="554691" cy="52904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641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460B3D"/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Ⅳ</a:t>
                </a:r>
                <a:endParaRPr lang="ko-KR" altLang="en-US" sz="2641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9C0861BD-E564-453C-B211-42A9C6B09B1F}"/>
                  </a:ext>
                </a:extLst>
              </p:cNvPr>
              <p:cNvSpPr/>
              <p:nvPr/>
            </p:nvSpPr>
            <p:spPr>
              <a:xfrm>
                <a:off x="5375534" y="5998719"/>
                <a:ext cx="72189" cy="72189"/>
              </a:xfrm>
              <a:prstGeom prst="rect">
                <a:avLst/>
              </a:prstGeom>
              <a:solidFill>
                <a:srgbClr val="5C68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4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17">
                <a:extLst>
                  <a:ext uri="{FF2B5EF4-FFF2-40B4-BE49-F238E27FC236}">
                    <a16:creationId xmlns:a16="http://schemas.microsoft.com/office/drawing/2014/main" id="{E2B50A1E-5359-4A40-AB1B-2BEFC47B510E}"/>
                  </a:ext>
                </a:extLst>
              </p:cNvPr>
              <p:cNvSpPr txBox="1"/>
              <p:nvPr/>
            </p:nvSpPr>
            <p:spPr>
              <a:xfrm>
                <a:off x="5519339" y="5842362"/>
                <a:ext cx="2112314" cy="374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1697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타이틀을 입력하세요</a:t>
                </a:r>
                <a:endParaRPr lang="en-US" altLang="ko-KR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id="{89F1FB48-15FE-4F9D-8ABE-0E86406A58D2}"/>
                  </a:ext>
                </a:extLst>
              </p:cNvPr>
              <p:cNvGrpSpPr/>
              <p:nvPr/>
            </p:nvGrpSpPr>
            <p:grpSpPr>
              <a:xfrm>
                <a:off x="7755851" y="5835210"/>
                <a:ext cx="2053020" cy="1168693"/>
                <a:chOff x="992619" y="5619315"/>
                <a:chExt cx="2053020" cy="1168693"/>
              </a:xfrm>
            </p:grpSpPr>
            <p:sp>
              <p:nvSpPr>
                <p:cNvPr id="74" name="TextBox 17">
                  <a:extLst>
                    <a:ext uri="{FF2B5EF4-FFF2-40B4-BE49-F238E27FC236}">
                      <a16:creationId xmlns:a16="http://schemas.microsoft.com/office/drawing/2014/main" id="{8C8E3621-4554-479C-94B7-4D736482BBDF}"/>
                    </a:ext>
                  </a:extLst>
                </p:cNvPr>
                <p:cNvSpPr txBox="1"/>
                <p:nvPr/>
              </p:nvSpPr>
              <p:spPr>
                <a:xfrm>
                  <a:off x="1361842" y="5624078"/>
                  <a:ext cx="1683797" cy="11639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471"/>
                    </a:spcBef>
                  </a:pPr>
                  <a:r>
                    <a:rPr lang="ko-KR" altLang="en-US" sz="1320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텍스트를 입력하세요</a:t>
                  </a:r>
                  <a:endPara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TextBox 17">
                  <a:extLst>
                    <a:ext uri="{FF2B5EF4-FFF2-40B4-BE49-F238E27FC236}">
                      <a16:creationId xmlns:a16="http://schemas.microsoft.com/office/drawing/2014/main" id="{BC48A701-AAEE-4FBC-8D5D-9362B601B8D9}"/>
                    </a:ext>
                  </a:extLst>
                </p:cNvPr>
                <p:cNvSpPr txBox="1"/>
                <p:nvPr/>
              </p:nvSpPr>
              <p:spPr>
                <a:xfrm>
                  <a:off x="992619" y="5619315"/>
                  <a:ext cx="396547" cy="11639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01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02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03</a:t>
                  </a:r>
                </a:p>
                <a:p>
                  <a:pPr>
                    <a:spcBef>
                      <a:spcPts val="471"/>
                    </a:spcBef>
                  </a:pPr>
                  <a:r>
                    <a:rPr lang="en-US" altLang="ko-KR" sz="1320" b="1" dirty="0">
                      <a:ln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>
                          <a:lumMod val="75000"/>
                        </a:schemeClr>
                      </a:solidFill>
                      <a:latin typeface="Arial" panose="020B0604020202020204" pitchFamily="34" charset="0"/>
                      <a:ea typeface="나눔바른고딕" panose="020B0603020101020101" pitchFamily="50" charset="-127"/>
                      <a:cs typeface="Arial" panose="020B0604020202020204" pitchFamily="34" charset="0"/>
                    </a:rPr>
                    <a:t>04</a:t>
                  </a:r>
                  <a:endParaRPr lang="ko-KR" altLang="en-US" sz="1320" b="1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id="{9450F9BB-B4FA-4DD3-9CD9-2AA79BC52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48" y="6672083"/>
            <a:ext cx="919540" cy="477011"/>
          </a:xfrm>
          <a:prstGeom prst="rect">
            <a:avLst/>
          </a:prstGeom>
        </p:spPr>
      </p:pic>
      <p:sp>
        <p:nvSpPr>
          <p:cNvPr id="34" name="TextBox 17">
            <a:extLst>
              <a:ext uri="{FF2B5EF4-FFF2-40B4-BE49-F238E27FC236}">
                <a16:creationId xmlns:a16="http://schemas.microsoft.com/office/drawing/2014/main" id="{647B5EDB-18EF-46AB-AE74-D5167B41018E}"/>
              </a:ext>
            </a:extLst>
          </p:cNvPr>
          <p:cNvSpPr txBox="1"/>
          <p:nvPr/>
        </p:nvSpPr>
        <p:spPr>
          <a:xfrm>
            <a:off x="313119" y="1013721"/>
            <a:ext cx="2494594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Contents</a:t>
            </a:r>
            <a:endParaRPr lang="ko-KR" altLang="en-US" sz="4148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9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570948-C589-4E82-91E8-84B3928885F7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1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D8B91D4E-039D-4CC4-89FB-E99C389EB7E2}"/>
              </a:ext>
            </a:extLst>
          </p:cNvPr>
          <p:cNvGrpSpPr/>
          <p:nvPr/>
        </p:nvGrpSpPr>
        <p:grpSpPr>
          <a:xfrm>
            <a:off x="423515" y="1272520"/>
            <a:ext cx="2424952" cy="353495"/>
            <a:chOff x="449263" y="1270634"/>
            <a:chExt cx="2572380" cy="374988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BAC36A52-8DE9-4A8A-B97B-EB50848B3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E242D980-7B28-40DE-AC93-FE4DC6F19387}"/>
                </a:ext>
              </a:extLst>
            </p:cNvPr>
            <p:cNvSpPr txBox="1"/>
            <p:nvPr/>
          </p:nvSpPr>
          <p:spPr>
            <a:xfrm>
              <a:off x="703576" y="1270634"/>
              <a:ext cx="2318067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0DC2D12C-9851-4C92-84DD-414E7512C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296FF80-08D2-4D8D-A3DA-F3FD7A8D5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16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878EF45-928E-496A-8B2D-7FF85057DE83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2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D8B137D-B10F-4DAA-8A7D-38A13D736714}"/>
              </a:ext>
            </a:extLst>
          </p:cNvPr>
          <p:cNvGrpSpPr/>
          <p:nvPr/>
        </p:nvGrpSpPr>
        <p:grpSpPr>
          <a:xfrm>
            <a:off x="423515" y="1272520"/>
            <a:ext cx="2424952" cy="353495"/>
            <a:chOff x="449263" y="1270634"/>
            <a:chExt cx="2572380" cy="374988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A731B64B-9948-438D-AA84-81A4B3D4B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B98C920E-D375-4EC7-9A42-39DAA2A7DAFD}"/>
                </a:ext>
              </a:extLst>
            </p:cNvPr>
            <p:cNvSpPr txBox="1"/>
            <p:nvPr/>
          </p:nvSpPr>
          <p:spPr>
            <a:xfrm>
              <a:off x="703576" y="1270634"/>
              <a:ext cx="2318067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0E0A59A9-DB5C-4BCF-B94B-727EC09F8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DBE2A-E9F4-4C4D-B269-6CF6BEAFF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9309343-5E68-4D1E-8DD4-C00757CCB420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F558FDDC-CA36-4E88-82FB-AF8C86EB39BC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06C65DDA-C970-4053-80FD-9FB5B30259C3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52" name="TextBox 17">
                <a:extLst>
                  <a:ext uri="{FF2B5EF4-FFF2-40B4-BE49-F238E27FC236}">
                    <a16:creationId xmlns:a16="http://schemas.microsoft.com/office/drawing/2014/main" id="{ABDE5672-AA28-4113-8BFD-CC2AD305B1CC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94CF3475-D673-424C-B3D0-1658C073D2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BFC97E5-371B-4B5A-8130-C572112BF18D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3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FF70E98C-4E52-41C4-88D4-F3A0244BE81C}"/>
              </a:ext>
            </a:extLst>
          </p:cNvPr>
          <p:cNvGrpSpPr/>
          <p:nvPr/>
        </p:nvGrpSpPr>
        <p:grpSpPr>
          <a:xfrm>
            <a:off x="423515" y="1272520"/>
            <a:ext cx="2424952" cy="353495"/>
            <a:chOff x="449263" y="1270634"/>
            <a:chExt cx="2572380" cy="374988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6E7F6594-256B-4715-974A-7AFFD8199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1DF2D7C8-4027-4982-B974-9B0F44DC7A1E}"/>
                </a:ext>
              </a:extLst>
            </p:cNvPr>
            <p:cNvSpPr txBox="1"/>
            <p:nvPr/>
          </p:nvSpPr>
          <p:spPr>
            <a:xfrm>
              <a:off x="703576" y="1270634"/>
              <a:ext cx="2318067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2B593DD2-4B29-4A2C-9FBF-1ED7B709A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C23A202-A5B1-4E04-81A4-D6B14DB3C3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>
            <a:extLst>
              <a:ext uri="{FF2B5EF4-FFF2-40B4-BE49-F238E27FC236}">
                <a16:creationId xmlns:a16="http://schemas.microsoft.com/office/drawing/2014/main" id="{CD2CC4E2-251E-4FAD-BB86-6DC7BACD3BB7}"/>
              </a:ext>
            </a:extLst>
          </p:cNvPr>
          <p:cNvGrpSpPr/>
          <p:nvPr/>
        </p:nvGrpSpPr>
        <p:grpSpPr>
          <a:xfrm>
            <a:off x="2687770" y="4628467"/>
            <a:ext cx="4727084" cy="1187023"/>
            <a:chOff x="2841344" y="4432185"/>
            <a:chExt cx="5014477" cy="1259190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8FBBE0DF-1FAB-4BDB-B001-130E9CA66BF9}"/>
                </a:ext>
              </a:extLst>
            </p:cNvPr>
            <p:cNvSpPr/>
            <p:nvPr/>
          </p:nvSpPr>
          <p:spPr>
            <a:xfrm>
              <a:off x="2937397" y="4952165"/>
              <a:ext cx="739210" cy="739210"/>
            </a:xfrm>
            <a:prstGeom prst="ellipse">
              <a:avLst/>
            </a:prstGeom>
            <a:solidFill>
              <a:srgbClr val="460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8F90DBA-5A3F-4B10-A090-0947112D5698}"/>
                </a:ext>
              </a:extLst>
            </p:cNvPr>
            <p:cNvSpPr/>
            <p:nvPr/>
          </p:nvSpPr>
          <p:spPr>
            <a:xfrm>
              <a:off x="3901764" y="4952165"/>
              <a:ext cx="739210" cy="739210"/>
            </a:xfrm>
            <a:prstGeom prst="ellipse">
              <a:avLst/>
            </a:prstGeom>
            <a:solidFill>
              <a:srgbClr val="AC6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508F3E17-D077-46F6-BA51-EE9D439DEA8D}"/>
                </a:ext>
              </a:extLst>
            </p:cNvPr>
            <p:cNvSpPr/>
            <p:nvPr/>
          </p:nvSpPr>
          <p:spPr>
            <a:xfrm>
              <a:off x="4866131" y="4952165"/>
              <a:ext cx="739210" cy="739210"/>
            </a:xfrm>
            <a:prstGeom prst="ellipse">
              <a:avLst/>
            </a:prstGeom>
            <a:solidFill>
              <a:srgbClr val="5C6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>
                <a:solidFill>
                  <a:srgbClr val="0070C0"/>
                </a:solidFill>
              </a:endParaRP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C9FEB50-7255-4877-82E1-C282730B4952}"/>
                </a:ext>
              </a:extLst>
            </p:cNvPr>
            <p:cNvSpPr/>
            <p:nvPr/>
          </p:nvSpPr>
          <p:spPr>
            <a:xfrm>
              <a:off x="6945299" y="4952165"/>
              <a:ext cx="739210" cy="739210"/>
            </a:xfrm>
            <a:prstGeom prst="ellipse">
              <a:avLst/>
            </a:prstGeom>
            <a:solidFill>
              <a:srgbClr val="689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9700" tIns="34850" rIns="69700" bIns="348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62019"/>
              <a:endParaRPr lang="ko-KR" altLang="en-US" sz="1373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5FC6C454-10D0-4EB2-88E1-2F0FC994B41D}"/>
                </a:ext>
              </a:extLst>
            </p:cNvPr>
            <p:cNvGrpSpPr/>
            <p:nvPr/>
          </p:nvGrpSpPr>
          <p:grpSpPr>
            <a:xfrm>
              <a:off x="2841344" y="4432185"/>
              <a:ext cx="3165445" cy="313430"/>
              <a:chOff x="2911466" y="3070110"/>
              <a:chExt cx="3165445" cy="313430"/>
            </a:xfrm>
          </p:grpSpPr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id="{7B5331F8-2FF4-45EA-86D1-CF356BED5501}"/>
                  </a:ext>
                </a:extLst>
              </p:cNvPr>
              <p:cNvSpPr txBox="1"/>
              <p:nvPr/>
            </p:nvSpPr>
            <p:spPr>
              <a:xfrm>
                <a:off x="2911466" y="3070110"/>
                <a:ext cx="1063128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Main Color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3621059D-C891-4F4D-8924-C7E02C841D4D}"/>
                  </a:ext>
                </a:extLst>
              </p:cNvPr>
              <p:cNvCxnSpPr/>
              <p:nvPr/>
            </p:nvCxnSpPr>
            <p:spPr>
              <a:xfrm>
                <a:off x="4000461" y="3223998"/>
                <a:ext cx="207645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E3D7DAE1-8B67-4420-8480-6B440A64BC54}"/>
                </a:ext>
              </a:extLst>
            </p:cNvPr>
            <p:cNvSpPr txBox="1"/>
            <p:nvPr/>
          </p:nvSpPr>
          <p:spPr>
            <a:xfrm>
              <a:off x="6773987" y="4432185"/>
              <a:ext cx="1081834" cy="313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Point Color</a:t>
              </a:r>
              <a:endParaRPr lang="ko-KR" altLang="en-US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E632C0-DA11-4814-AB4A-21498BF3185E}"/>
              </a:ext>
            </a:extLst>
          </p:cNvPr>
          <p:cNvGrpSpPr/>
          <p:nvPr/>
        </p:nvGrpSpPr>
        <p:grpSpPr>
          <a:xfrm>
            <a:off x="2669233" y="2638901"/>
            <a:ext cx="3002562" cy="1271197"/>
            <a:chOff x="567570" y="3370301"/>
            <a:chExt cx="3185109" cy="1348480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id="{D5C68E1B-F31A-4EB7-8C49-37CCDB7389EF}"/>
                </a:ext>
              </a:extLst>
            </p:cNvPr>
            <p:cNvSpPr txBox="1"/>
            <p:nvPr/>
          </p:nvSpPr>
          <p:spPr>
            <a:xfrm>
              <a:off x="567570" y="3858621"/>
              <a:ext cx="2880445" cy="860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77"/>
                </a:spcBef>
              </a:pPr>
              <a:r>
                <a:rPr lang="ko-KR" altLang="en-US" sz="2168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Bold</a:t>
              </a:r>
            </a:p>
            <a:p>
              <a:pPr>
                <a:spcBef>
                  <a:spcPts val="377"/>
                </a:spcBef>
              </a:pPr>
              <a:r>
                <a:rPr lang="ko-KR" altLang="en-US" sz="2168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나눔바른고딕</a:t>
              </a:r>
              <a:r>
                <a:rPr lang="ko-KR" altLang="en-US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2168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Regular</a:t>
              </a:r>
              <a:endParaRPr lang="ko-KR" altLang="en-US" sz="2168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926FEC8-3F0B-45A7-AF07-BBAD9283C1EA}"/>
                </a:ext>
              </a:extLst>
            </p:cNvPr>
            <p:cNvGrpSpPr/>
            <p:nvPr/>
          </p:nvGrpSpPr>
          <p:grpSpPr>
            <a:xfrm>
              <a:off x="587234" y="3370301"/>
              <a:ext cx="3165445" cy="313430"/>
              <a:chOff x="587234" y="3370301"/>
              <a:chExt cx="3165445" cy="313430"/>
            </a:xfrm>
          </p:grpSpPr>
          <p:sp>
            <p:nvSpPr>
              <p:cNvPr id="31" name="TextBox 17">
                <a:extLst>
                  <a:ext uri="{FF2B5EF4-FFF2-40B4-BE49-F238E27FC236}">
                    <a16:creationId xmlns:a16="http://schemas.microsoft.com/office/drawing/2014/main" id="{E0ACD491-C70D-4352-AAE7-802D0E876E9B}"/>
                  </a:ext>
                </a:extLst>
              </p:cNvPr>
              <p:cNvSpPr txBox="1"/>
              <p:nvPr/>
            </p:nvSpPr>
            <p:spPr>
              <a:xfrm>
                <a:off x="587234" y="3370301"/>
                <a:ext cx="556391" cy="313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32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나눔바른고딕" panose="020B0603020101020101" pitchFamily="50" charset="-127"/>
                    <a:cs typeface="Arial" panose="020B0604020202020204" pitchFamily="34" charset="0"/>
                  </a:rPr>
                  <a:t>Font</a:t>
                </a:r>
                <a:endParaRPr lang="ko-KR" altLang="en-US" sz="132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AF4D0E43-47E9-4468-84A6-792AA4F40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594" y="3524189"/>
                <a:ext cx="256808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DFA0286-CDAC-4696-AEF3-1E6B39B95F37}"/>
              </a:ext>
            </a:extLst>
          </p:cNvPr>
          <p:cNvSpPr txBox="1"/>
          <p:nvPr/>
        </p:nvSpPr>
        <p:spPr>
          <a:xfrm>
            <a:off x="456595" y="305548"/>
            <a:ext cx="426720" cy="61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394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4</a:t>
            </a:r>
            <a:endParaRPr lang="ko-KR" altLang="en-US" sz="3394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31C701C-3F68-40DE-9247-31C4772316ED}"/>
              </a:ext>
            </a:extLst>
          </p:cNvPr>
          <p:cNvGrpSpPr/>
          <p:nvPr/>
        </p:nvGrpSpPr>
        <p:grpSpPr>
          <a:xfrm>
            <a:off x="423515" y="1272520"/>
            <a:ext cx="2424952" cy="353495"/>
            <a:chOff x="449263" y="1270634"/>
            <a:chExt cx="2572380" cy="374988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02BFA5E-DA00-4119-86D6-CCCDFB72E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263" y="1336993"/>
              <a:ext cx="236615" cy="236615"/>
            </a:xfrm>
            <a:prstGeom prst="rect">
              <a:avLst/>
            </a:prstGeom>
          </p:spPr>
        </p:pic>
        <p:sp>
          <p:nvSpPr>
            <p:cNvPr id="35" name="TextBox 17">
              <a:extLst>
                <a:ext uri="{FF2B5EF4-FFF2-40B4-BE49-F238E27FC236}">
                  <a16:creationId xmlns:a16="http://schemas.microsoft.com/office/drawing/2014/main" id="{D00556FF-4A7E-4A20-80C7-A987DD4CD35C}"/>
                </a:ext>
              </a:extLst>
            </p:cNvPr>
            <p:cNvSpPr txBox="1"/>
            <p:nvPr/>
          </p:nvSpPr>
          <p:spPr>
            <a:xfrm>
              <a:off x="703576" y="1270634"/>
              <a:ext cx="2318067" cy="374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697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460B3D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텍스트를 입력해주세요</a:t>
              </a:r>
            </a:p>
          </p:txBody>
        </p:sp>
      </p:grpSp>
      <p:sp>
        <p:nvSpPr>
          <p:cNvPr id="3" name="제목 2">
            <a:extLst>
              <a:ext uri="{FF2B5EF4-FFF2-40B4-BE49-F238E27FC236}">
                <a16:creationId xmlns:a16="http://schemas.microsoft.com/office/drawing/2014/main" id="{3F5817D3-23F2-4659-97E9-A4D5BE1BB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7A06500-4622-4F68-8759-F423BE12D1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3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7">
            <a:extLst>
              <a:ext uri="{FF2B5EF4-FFF2-40B4-BE49-F238E27FC236}">
                <a16:creationId xmlns:a16="http://schemas.microsoft.com/office/drawing/2014/main" id="{80D6B9D0-580A-4FE6-BBB7-E341CDB616D7}"/>
              </a:ext>
            </a:extLst>
          </p:cNvPr>
          <p:cNvSpPr txBox="1"/>
          <p:nvPr/>
        </p:nvSpPr>
        <p:spPr>
          <a:xfrm>
            <a:off x="2931261" y="3107319"/>
            <a:ext cx="522450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485D8A6-FABD-4319-84B4-AF7CA9C9D8CA}"/>
              </a:ext>
            </a:extLst>
          </p:cNvPr>
          <p:cNvSpPr txBox="1"/>
          <p:nvPr/>
        </p:nvSpPr>
        <p:spPr>
          <a:xfrm>
            <a:off x="3012072" y="2574119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6356BE8-070E-47E3-86C3-8126604E1ED8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Ⅰ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506AA9-28B1-457A-8376-EB4BFA8B4AFC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36C2268-DCB4-4C76-A016-C777539DC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29C86827-1A5C-481D-84CF-F474CE98237F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7">
            <a:extLst>
              <a:ext uri="{FF2B5EF4-FFF2-40B4-BE49-F238E27FC236}">
                <a16:creationId xmlns:a16="http://schemas.microsoft.com/office/drawing/2014/main" id="{718F09E6-BCD0-4A8F-BF36-5A8BEF1CC169}"/>
              </a:ext>
            </a:extLst>
          </p:cNvPr>
          <p:cNvSpPr txBox="1"/>
          <p:nvPr/>
        </p:nvSpPr>
        <p:spPr>
          <a:xfrm>
            <a:off x="3012072" y="2574119"/>
            <a:ext cx="133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제목을 입력하세요</a:t>
            </a:r>
            <a:endParaRPr lang="en-US" altLang="ko-KR" sz="113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CCC7C5A2-48F8-4A1F-AF2B-77D6B13D569D}"/>
              </a:ext>
            </a:extLst>
          </p:cNvPr>
          <p:cNvSpPr txBox="1"/>
          <p:nvPr/>
        </p:nvSpPr>
        <p:spPr>
          <a:xfrm>
            <a:off x="1266680" y="2668765"/>
            <a:ext cx="1249061" cy="136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296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Ⅱ</a:t>
            </a:r>
            <a:endParaRPr lang="ko-KR" altLang="en-US" sz="8296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AD8CF-E9F4-4B9B-9EB5-9EA25248DADD}"/>
              </a:ext>
            </a:extLst>
          </p:cNvPr>
          <p:cNvSpPr txBox="1"/>
          <p:nvPr/>
        </p:nvSpPr>
        <p:spPr>
          <a:xfrm>
            <a:off x="1497512" y="2559612"/>
            <a:ext cx="78739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32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Chapter</a:t>
            </a:r>
            <a:endParaRPr lang="ko-KR" altLang="en-US" sz="132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나눔바른고딕" panose="020B0603020101020101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190E290E-B695-46AF-9599-6C868FA72850}"/>
              </a:ext>
            </a:extLst>
          </p:cNvPr>
          <p:cNvSpPr txBox="1"/>
          <p:nvPr/>
        </p:nvSpPr>
        <p:spPr>
          <a:xfrm>
            <a:off x="2931261" y="3107319"/>
            <a:ext cx="5224507" cy="730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4148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rPr>
              <a:t>챕터 제목을 입력하세요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FE897F2-B083-40E6-8C58-B9124380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1" y="465123"/>
            <a:ext cx="558582" cy="731665"/>
          </a:xfrm>
          <a:prstGeom prst="rect">
            <a:avLst/>
          </a:prstGeom>
        </p:spPr>
      </p:pic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58E73482-1F0F-4E0B-A45A-C011CD91B437}"/>
              </a:ext>
            </a:extLst>
          </p:cNvPr>
          <p:cNvCxnSpPr>
            <a:cxnSpLocks/>
          </p:cNvCxnSpPr>
          <p:nvPr/>
        </p:nvCxnSpPr>
        <p:spPr>
          <a:xfrm>
            <a:off x="2841523" y="2963547"/>
            <a:ext cx="735452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835</TotalTime>
  <Words>171</Words>
  <Application>Microsoft Office PowerPoint</Application>
  <PresentationFormat>사용자 지정</PresentationFormat>
  <Paragraphs>97</Paragraphs>
  <Slides>13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나눔바른고딕</vt:lpstr>
      <vt:lpstr>Calibri Light</vt:lpstr>
      <vt:lpstr>맑은 고딕</vt:lpstr>
      <vt:lpstr>arial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sunyoung1</dc:creator>
  <cp:lastModifiedBy>user</cp:lastModifiedBy>
  <cp:revision>135</cp:revision>
  <dcterms:created xsi:type="dcterms:W3CDTF">2015-08-12T00:10:27Z</dcterms:created>
  <dcterms:modified xsi:type="dcterms:W3CDTF">2021-04-08T00:10:43Z</dcterms:modified>
</cp:coreProperties>
</file>