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732" r:id="rId1"/>
  </p:sldMasterIdLst>
  <p:notesMasterIdLst>
    <p:notesMasterId r:id="rId15"/>
  </p:notesMasterIdLst>
  <p:sldIdLst>
    <p:sldId id="275" r:id="rId2"/>
    <p:sldId id="282" r:id="rId3"/>
    <p:sldId id="276" r:id="rId4"/>
    <p:sldId id="284" r:id="rId5"/>
    <p:sldId id="285" r:id="rId6"/>
    <p:sldId id="286" r:id="rId7"/>
    <p:sldId id="287" r:id="rId8"/>
    <p:sldId id="288" r:id="rId9"/>
    <p:sldId id="289" r:id="rId10"/>
    <p:sldId id="290" r:id="rId11"/>
    <p:sldId id="291" r:id="rId12"/>
    <p:sldId id="274" r:id="rId13"/>
    <p:sldId id="293" r:id="rId14"/>
  </p:sldIdLst>
  <p:sldSz cx="10691813" cy="7559675"/>
  <p:notesSz cx="6858000" cy="9144000"/>
  <p:embeddedFontLst>
    <p:embeddedFont>
      <p:font typeface="나눔바른고딕" panose="020B0603020101020101" pitchFamily="50" charset="-127"/>
      <p:regular r:id="rId16"/>
      <p:bold r:id="rId17"/>
    </p:embeddedFont>
    <p:embeddedFont>
      <p:font typeface="Calibri" panose="020F0502020204030204" pitchFamily="34" charset="0"/>
      <p:regular r:id="rId18"/>
      <p:bold r:id="rId19"/>
      <p:italic r:id="rId20"/>
      <p:boldItalic r:id="rId21"/>
    </p:embeddedFont>
    <p:embeddedFont>
      <p:font typeface="Calibri Light" panose="020F0302020204030204" pitchFamily="34" charset="0"/>
      <p:regular r:id="rId22"/>
      <p:italic r:id="rId23"/>
    </p:embeddedFont>
    <p:embeddedFont>
      <p:font typeface="맑은 고딕" panose="020B0503020000020004" pitchFamily="50" charset="-127"/>
      <p:regular r:id="rId24"/>
      <p:bold r:id="rId25"/>
    </p:embeddedFont>
  </p:embeddedFontLst>
  <p:defaultTextStyle>
    <a:defPPr>
      <a:defRPr lang="ko-KR"/>
    </a:defPPr>
    <a:lvl1pPr marL="0" algn="l" defTabSz="995507" rtl="0" eaLnBrk="1" latinLnBrk="1" hangingPunct="1">
      <a:defRPr sz="1960" kern="1200">
        <a:solidFill>
          <a:schemeClr val="tx1"/>
        </a:solidFill>
        <a:latin typeface="+mn-lt"/>
        <a:ea typeface="+mn-ea"/>
        <a:cs typeface="+mn-cs"/>
      </a:defRPr>
    </a:lvl1pPr>
    <a:lvl2pPr marL="497754" algn="l" defTabSz="995507" rtl="0" eaLnBrk="1" latinLnBrk="1" hangingPunct="1">
      <a:defRPr sz="196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995507" rtl="0" eaLnBrk="1" latinLnBrk="1" hangingPunct="1">
      <a:defRPr sz="196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995507" rtl="0" eaLnBrk="1" latinLnBrk="1" hangingPunct="1">
      <a:defRPr sz="196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995507" rtl="0" eaLnBrk="1" latinLnBrk="1" hangingPunct="1">
      <a:defRPr sz="196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995507" rtl="0" eaLnBrk="1" latinLnBrk="1" hangingPunct="1">
      <a:defRPr sz="196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995507" rtl="0" eaLnBrk="1" latinLnBrk="1" hangingPunct="1">
      <a:defRPr sz="196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995507" rtl="0" eaLnBrk="1" latinLnBrk="1" hangingPunct="1">
      <a:defRPr sz="196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995507" rtl="0" eaLnBrk="1" latinLnBrk="1" hangingPunct="1">
      <a:defRPr sz="196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>
        <p15:guide id="1" orient="horz" pos="2880" userDrawn="1">
          <p15:clr>
            <a:srgbClr val="A4A3A4"/>
          </p15:clr>
        </p15:guide>
        <p15:guide id="2" pos="2160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이채은" initials="이" lastIdx="1" clrIdx="0">
    <p:extLst>
      <p:ext uri="{19B8F6BF-5375-455C-9EA6-DF929625EA0E}">
        <p15:presenceInfo xmlns:p15="http://schemas.microsoft.com/office/powerpoint/2012/main" userId="이채은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60B3D"/>
    <a:srgbClr val="C29490"/>
    <a:srgbClr val="B8827E"/>
    <a:srgbClr val="AC6D68"/>
    <a:srgbClr val="915177"/>
    <a:srgbClr val="844466"/>
    <a:srgbClr val="5C6871"/>
    <a:srgbClr val="689A99"/>
    <a:srgbClr val="743C59"/>
    <a:srgbClr val="66767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711" autoAdjust="0"/>
    <p:restoredTop sz="96481" autoAdjust="0"/>
  </p:normalViewPr>
  <p:slideViewPr>
    <p:cSldViewPr snapToGrid="0">
      <p:cViewPr varScale="1">
        <p:scale>
          <a:sx n="92" d="100"/>
          <a:sy n="92" d="100"/>
        </p:scale>
        <p:origin x="666" y="90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howGuides="1">
      <p:cViewPr varScale="1">
        <p:scale>
          <a:sx n="81" d="100"/>
          <a:sy n="81" d="100"/>
        </p:scale>
        <p:origin x="3042" y="9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3.fntdata"/><Relationship Id="rId26" Type="http://schemas.openxmlformats.org/officeDocument/2006/relationships/commentAuthors" Target="commentAuthors.xml"/><Relationship Id="rId3" Type="http://schemas.openxmlformats.org/officeDocument/2006/relationships/slide" Target="slides/slide2.xml"/><Relationship Id="rId21" Type="http://schemas.openxmlformats.org/officeDocument/2006/relationships/font" Target="fonts/font6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2.fntdata"/><Relationship Id="rId25" Type="http://schemas.openxmlformats.org/officeDocument/2006/relationships/font" Target="fonts/font10.fntdata"/><Relationship Id="rId2" Type="http://schemas.openxmlformats.org/officeDocument/2006/relationships/slide" Target="slides/slide1.xml"/><Relationship Id="rId16" Type="http://schemas.openxmlformats.org/officeDocument/2006/relationships/font" Target="fonts/font1.fntdata"/><Relationship Id="rId20" Type="http://schemas.openxmlformats.org/officeDocument/2006/relationships/font" Target="fonts/font5.fntdata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9.fntdata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23" Type="http://schemas.openxmlformats.org/officeDocument/2006/relationships/font" Target="fonts/font8.fntdata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font" Target="fonts/font4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7.fntdata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341322F-D57C-478B-A950-233FE278F7A0}" type="datetimeFigureOut">
              <a:rPr lang="ko-KR" altLang="en-US" smtClean="0"/>
              <a:t>2021-04-08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246188" y="1143000"/>
            <a:ext cx="43656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A317AD3-5EA0-4FC9-B063-FD70767A677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964452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A317AD3-5EA0-4FC9-B063-FD70767A677E}" type="slidenum">
              <a:rPr lang="ko-KR" altLang="en-US" smtClean="0"/>
              <a:t>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935701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A317AD3-5EA0-4FC9-B063-FD70767A677E}" type="slidenum">
              <a:rPr lang="ko-KR" altLang="en-US" smtClean="0"/>
              <a:t>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8812868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A317AD3-5EA0-4FC9-B063-FD70767A677E}" type="slidenum">
              <a:rPr lang="ko-KR" altLang="en-US" smtClean="0"/>
              <a:t>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8032247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A317AD3-5EA0-4FC9-B063-FD70767A677E}" type="slidenum">
              <a:rPr lang="ko-KR" altLang="en-US" smtClean="0"/>
              <a:t>12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3396212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A317AD3-5EA0-4FC9-B063-FD70767A677E}" type="slidenum">
              <a:rPr lang="ko-KR" altLang="en-US" smtClean="0"/>
              <a:t>13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426176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g"/><Relationship Id="rId1" Type="http://schemas.openxmlformats.org/officeDocument/2006/relationships/slideMaster" Target="../slideMasters/slideMaster1.xml"/><Relationship Id="rId4" Type="http://schemas.microsoft.com/office/2007/relationships/hdphoto" Target="../media/hdphoto1.wdp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g"/><Relationship Id="rId1" Type="http://schemas.openxmlformats.org/officeDocument/2006/relationships/slideMaster" Target="../slideMasters/slideMaster1.xml"/><Relationship Id="rId4" Type="http://schemas.microsoft.com/office/2007/relationships/hdphoto" Target="../media/hdphoto1.wdp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g"/><Relationship Id="rId1" Type="http://schemas.openxmlformats.org/officeDocument/2006/relationships/slideMaster" Target="../slideMasters/slideMaster1.xml"/><Relationship Id="rId4" Type="http://schemas.microsoft.com/office/2007/relationships/hdphoto" Target="../media/hdphoto1.wdp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g"/><Relationship Id="rId1" Type="http://schemas.openxmlformats.org/officeDocument/2006/relationships/slideMaster" Target="../slideMasters/slideMaster1.xml"/><Relationship Id="rId4" Type="http://schemas.microsoft.com/office/2007/relationships/hdphoto" Target="../media/hdphoto1.wdp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표지1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44253062-29F7-4788-99F0-EF34E9A92B1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0691813" cy="75586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87470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챕터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>
            <a:extLst>
              <a:ext uri="{FF2B5EF4-FFF2-40B4-BE49-F238E27FC236}">
                <a16:creationId xmlns:a16="http://schemas.microsoft.com/office/drawing/2014/main" id="{AD47FC42-C345-4E28-B3FD-10F50D7FE63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58" y="0"/>
            <a:ext cx="10690495" cy="7559675"/>
          </a:xfrm>
          <a:prstGeom prst="rect">
            <a:avLst/>
          </a:prstGeom>
        </p:spPr>
      </p:pic>
      <p:sp>
        <p:nvSpPr>
          <p:cNvPr id="9" name="Slide Number Placeholder 6">
            <a:extLst>
              <a:ext uri="{FF2B5EF4-FFF2-40B4-BE49-F238E27FC236}">
                <a16:creationId xmlns:a16="http://schemas.microsoft.com/office/drawing/2014/main" id="{57881C58-CC35-40CE-BD01-E2D84DC31E22}"/>
              </a:ext>
            </a:extLst>
          </p:cNvPr>
          <p:cNvSpPr txBox="1">
            <a:spLocks/>
          </p:cNvSpPr>
          <p:nvPr userDrawn="1"/>
        </p:nvSpPr>
        <p:spPr>
          <a:xfrm>
            <a:off x="5044181" y="7157016"/>
            <a:ext cx="603450" cy="29882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ko-KR"/>
            </a:defPPr>
            <a:lvl1pPr marL="0" algn="r" defTabSz="1019001" rtl="0" eaLnBrk="1" latinLnBrk="1" hangingPunct="1">
              <a:defRPr sz="1361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09501" algn="l" defTabSz="1019001" rtl="0" eaLnBrk="1" latinLnBrk="1" hangingPunct="1">
              <a:defRPr sz="200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19001" algn="l" defTabSz="1019001" rtl="0" eaLnBrk="1" latinLnBrk="1" hangingPunct="1">
              <a:defRPr sz="200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28502" algn="l" defTabSz="1019001" rtl="0" eaLnBrk="1" latinLnBrk="1" hangingPunct="1">
              <a:defRPr sz="200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38003" algn="l" defTabSz="1019001" rtl="0" eaLnBrk="1" latinLnBrk="1" hangingPunct="1">
              <a:defRPr sz="200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47503" algn="l" defTabSz="1019001" rtl="0" eaLnBrk="1" latinLnBrk="1" hangingPunct="1">
              <a:defRPr sz="200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57004" algn="l" defTabSz="1019001" rtl="0" eaLnBrk="1" latinLnBrk="1" hangingPunct="1">
              <a:defRPr sz="200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566504" algn="l" defTabSz="1019001" rtl="0" eaLnBrk="1" latinLnBrk="1" hangingPunct="1">
              <a:defRPr sz="200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076005" algn="l" defTabSz="1019001" rtl="0" eaLnBrk="1" latinLnBrk="1" hangingPunct="1">
              <a:defRPr sz="200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400" latinLnBrk="0"/>
            <a:fld id="{48F63A3B-78C7-47BE-AE5E-E10140E04643}" type="slidenum">
              <a:rPr lang="en-US" altLang="en-US" sz="850" b="1" smtClean="0">
                <a:ln>
                  <a:solidFill>
                    <a:prstClr val="black">
                      <a:alpha val="0"/>
                    </a:prstClr>
                  </a:solidFill>
                </a:ln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ea typeface="나눔바른고딕" panose="020B0603020101020101" pitchFamily="50" charset="-127"/>
                <a:cs typeface="Arial" panose="020B0604020202020204" pitchFamily="34" charset="0"/>
              </a:rPr>
              <a:pPr algn="ctr" defTabSz="914400" latinLnBrk="0"/>
              <a:t>‹#›</a:t>
            </a:fld>
            <a:endParaRPr lang="en-US" altLang="en-US" sz="850" b="1" dirty="0">
              <a:ln>
                <a:solidFill>
                  <a:prstClr val="black">
                    <a:alpha val="0"/>
                  </a:prstClr>
                </a:solidFill>
              </a:ln>
              <a:solidFill>
                <a:prstClr val="black">
                  <a:lumMod val="50000"/>
                  <a:lumOff val="50000"/>
                </a:prstClr>
              </a:solidFill>
              <a:latin typeface="Arial" panose="020B0604020202020204" pitchFamily="34" charset="0"/>
              <a:ea typeface="나눔바른고딕" panose="020B0603020101020101" pitchFamily="50" charset="-127"/>
              <a:cs typeface="Arial" panose="020B0604020202020204" pitchFamily="34" charset="0"/>
            </a:endParaRPr>
          </a:p>
        </p:txBody>
      </p:sp>
      <p:grpSp>
        <p:nvGrpSpPr>
          <p:cNvPr id="4" name="그룹 3">
            <a:extLst>
              <a:ext uri="{FF2B5EF4-FFF2-40B4-BE49-F238E27FC236}">
                <a16:creationId xmlns:a16="http://schemas.microsoft.com/office/drawing/2014/main" id="{97C29684-646C-4EB1-89D3-38314F9A9DAF}"/>
              </a:ext>
            </a:extLst>
          </p:cNvPr>
          <p:cNvGrpSpPr/>
          <p:nvPr userDrawn="1"/>
        </p:nvGrpSpPr>
        <p:grpSpPr>
          <a:xfrm>
            <a:off x="-1" y="7418774"/>
            <a:ext cx="10691814" cy="140901"/>
            <a:chOff x="-1" y="7418774"/>
            <a:chExt cx="10691814" cy="140901"/>
          </a:xfrm>
          <a:solidFill>
            <a:schemeClr val="bg1">
              <a:lumMod val="85000"/>
            </a:schemeClr>
          </a:solidFill>
        </p:grpSpPr>
        <p:sp>
          <p:nvSpPr>
            <p:cNvPr id="5" name="직사각형 4">
              <a:extLst>
                <a:ext uri="{FF2B5EF4-FFF2-40B4-BE49-F238E27FC236}">
                  <a16:creationId xmlns:a16="http://schemas.microsoft.com/office/drawing/2014/main" id="{869FB3C6-138D-45D6-9326-A59B872EBBCF}"/>
                </a:ext>
              </a:extLst>
            </p:cNvPr>
            <p:cNvSpPr>
              <a:spLocks/>
            </p:cNvSpPr>
            <p:nvPr/>
          </p:nvSpPr>
          <p:spPr>
            <a:xfrm>
              <a:off x="-1" y="7494875"/>
              <a:ext cx="10691814" cy="648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73938" tIns="36969" rIns="73938" bIns="36969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 sz="1456"/>
            </a:p>
          </p:txBody>
        </p:sp>
        <p:sp>
          <p:nvSpPr>
            <p:cNvPr id="6" name="이등변 삼각형 5">
              <a:extLst>
                <a:ext uri="{FF2B5EF4-FFF2-40B4-BE49-F238E27FC236}">
                  <a16:creationId xmlns:a16="http://schemas.microsoft.com/office/drawing/2014/main" id="{F837386E-4F87-41BD-8E04-18091C0E4EA4}"/>
                </a:ext>
              </a:extLst>
            </p:cNvPr>
            <p:cNvSpPr/>
            <p:nvPr/>
          </p:nvSpPr>
          <p:spPr>
            <a:xfrm>
              <a:off x="5278568" y="7418774"/>
              <a:ext cx="134677" cy="78477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73938" tIns="36969" rIns="73938" bIns="36969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14400"/>
              <a:endParaRPr lang="ko-KR" altLang="en-US" sz="1456"/>
            </a:p>
          </p:txBody>
        </p:sp>
      </p:grpSp>
      <p:grpSp>
        <p:nvGrpSpPr>
          <p:cNvPr id="11" name="그룹 10">
            <a:extLst>
              <a:ext uri="{FF2B5EF4-FFF2-40B4-BE49-F238E27FC236}">
                <a16:creationId xmlns:a16="http://schemas.microsoft.com/office/drawing/2014/main" id="{AF4C30A2-BC59-45F8-A42E-60977012EC34}"/>
              </a:ext>
            </a:extLst>
          </p:cNvPr>
          <p:cNvGrpSpPr/>
          <p:nvPr userDrawn="1"/>
        </p:nvGrpSpPr>
        <p:grpSpPr>
          <a:xfrm>
            <a:off x="7950417" y="559515"/>
            <a:ext cx="1369002" cy="271832"/>
            <a:chOff x="7798393" y="506198"/>
            <a:chExt cx="1514676" cy="300757"/>
          </a:xfrm>
        </p:grpSpPr>
        <p:grpSp>
          <p:nvGrpSpPr>
            <p:cNvPr id="12" name="그룹 11">
              <a:extLst>
                <a:ext uri="{FF2B5EF4-FFF2-40B4-BE49-F238E27FC236}">
                  <a16:creationId xmlns:a16="http://schemas.microsoft.com/office/drawing/2014/main" id="{CFF16C9D-C87F-4583-8F5F-ECC93B7D5BE8}"/>
                </a:ext>
              </a:extLst>
            </p:cNvPr>
            <p:cNvGrpSpPr/>
            <p:nvPr/>
          </p:nvGrpSpPr>
          <p:grpSpPr>
            <a:xfrm>
              <a:off x="8400845" y="670661"/>
              <a:ext cx="912224" cy="52778"/>
              <a:chOff x="7860300" y="625448"/>
              <a:chExt cx="1109715" cy="45719"/>
            </a:xfrm>
          </p:grpSpPr>
          <p:sp>
            <p:nvSpPr>
              <p:cNvPr id="18" name="직사각형 17">
                <a:extLst>
                  <a:ext uri="{FF2B5EF4-FFF2-40B4-BE49-F238E27FC236}">
                    <a16:creationId xmlns:a16="http://schemas.microsoft.com/office/drawing/2014/main" id="{D8C58AD5-3929-491A-AC39-5F01C83A77D3}"/>
                  </a:ext>
                </a:extLst>
              </p:cNvPr>
              <p:cNvSpPr/>
              <p:nvPr/>
            </p:nvSpPr>
            <p:spPr>
              <a:xfrm>
                <a:off x="7860300" y="625448"/>
                <a:ext cx="211984" cy="45719"/>
              </a:xfrm>
              <a:prstGeom prst="rect">
                <a:avLst/>
              </a:prstGeom>
              <a:solidFill>
                <a:schemeClr val="tx1">
                  <a:alpha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800"/>
              </a:p>
            </p:txBody>
          </p:sp>
          <p:sp>
            <p:nvSpPr>
              <p:cNvPr id="19" name="직사각형 18">
                <a:extLst>
                  <a:ext uri="{FF2B5EF4-FFF2-40B4-BE49-F238E27FC236}">
                    <a16:creationId xmlns:a16="http://schemas.microsoft.com/office/drawing/2014/main" id="{BE4F29AE-77D0-4CD0-942F-4A09B0B37C20}"/>
                  </a:ext>
                </a:extLst>
              </p:cNvPr>
              <p:cNvSpPr/>
              <p:nvPr/>
            </p:nvSpPr>
            <p:spPr>
              <a:xfrm>
                <a:off x="8159544" y="625448"/>
                <a:ext cx="211984" cy="45719"/>
              </a:xfrm>
              <a:prstGeom prst="rect">
                <a:avLst/>
              </a:prstGeom>
              <a:solidFill>
                <a:schemeClr val="tx1">
                  <a:alpha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lvl="0" algn="ctr"/>
                <a:endParaRPr lang="ko-KR" altLang="en-US" sz="1800"/>
              </a:p>
            </p:txBody>
          </p:sp>
          <p:sp>
            <p:nvSpPr>
              <p:cNvPr id="20" name="직사각형 19">
                <a:extLst>
                  <a:ext uri="{FF2B5EF4-FFF2-40B4-BE49-F238E27FC236}">
                    <a16:creationId xmlns:a16="http://schemas.microsoft.com/office/drawing/2014/main" id="{9A09D041-3B14-4F36-9344-0D4A4E2973AD}"/>
                  </a:ext>
                </a:extLst>
              </p:cNvPr>
              <p:cNvSpPr/>
              <p:nvPr/>
            </p:nvSpPr>
            <p:spPr>
              <a:xfrm>
                <a:off x="8458788" y="625448"/>
                <a:ext cx="211984" cy="45719"/>
              </a:xfrm>
              <a:prstGeom prst="rect">
                <a:avLst/>
              </a:prstGeom>
              <a:solidFill>
                <a:srgbClr val="460B3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lvl="0" algn="ctr"/>
                <a:endParaRPr lang="ko-KR" altLang="en-US" sz="1800"/>
              </a:p>
            </p:txBody>
          </p:sp>
          <p:sp>
            <p:nvSpPr>
              <p:cNvPr id="21" name="직사각형 20">
                <a:extLst>
                  <a:ext uri="{FF2B5EF4-FFF2-40B4-BE49-F238E27FC236}">
                    <a16:creationId xmlns:a16="http://schemas.microsoft.com/office/drawing/2014/main" id="{DF447109-9B2F-4ACB-ABF1-4FD8DB70FD5A}"/>
                  </a:ext>
                </a:extLst>
              </p:cNvPr>
              <p:cNvSpPr/>
              <p:nvPr/>
            </p:nvSpPr>
            <p:spPr>
              <a:xfrm>
                <a:off x="8758031" y="625448"/>
                <a:ext cx="211984" cy="45719"/>
              </a:xfrm>
              <a:prstGeom prst="rect">
                <a:avLst/>
              </a:prstGeom>
              <a:solidFill>
                <a:schemeClr val="tx1">
                  <a:alpha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800"/>
              </a:p>
            </p:txBody>
          </p:sp>
        </p:grp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9739B14A-C1C6-46E4-9A50-7C7E712246E7}"/>
                </a:ext>
              </a:extLst>
            </p:cNvPr>
            <p:cNvSpPr txBox="1"/>
            <p:nvPr/>
          </p:nvSpPr>
          <p:spPr>
            <a:xfrm>
              <a:off x="7798393" y="585612"/>
              <a:ext cx="578541" cy="2213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ko-KR" sz="700" b="1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tx1">
                      <a:lumMod val="85000"/>
                      <a:lumOff val="15000"/>
                      <a:alpha val="35000"/>
                    </a:schemeClr>
                  </a:solidFill>
                  <a:latin typeface="Arial" panose="020B0604020202020204" pitchFamily="34" charset="0"/>
                  <a:ea typeface="나눔바른고딕" panose="020B0603020101020101" pitchFamily="50" charset="-127"/>
                  <a:cs typeface="Arial" panose="020B0604020202020204" pitchFamily="34" charset="0"/>
                </a:rPr>
                <a:t>Chapter</a:t>
              </a:r>
              <a:endParaRPr lang="ko-KR" altLang="en-US" sz="700" b="1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  <a:alpha val="35000"/>
                  </a:schemeClr>
                </a:solidFill>
                <a:latin typeface="Arial" panose="020B0604020202020204" pitchFamily="34" charset="0"/>
                <a:ea typeface="나눔바른고딕" panose="020B0603020101020101" pitchFamily="50" charset="-127"/>
                <a:cs typeface="Arial" panose="020B0604020202020204" pitchFamily="34" charset="0"/>
              </a:endParaRP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23E59A5A-2C5C-4C5F-87B8-80EDA8E6F857}"/>
                </a:ext>
              </a:extLst>
            </p:cNvPr>
            <p:cNvSpPr txBox="1"/>
            <p:nvPr/>
          </p:nvSpPr>
          <p:spPr>
            <a:xfrm>
              <a:off x="8430266" y="506198"/>
              <a:ext cx="115416" cy="138499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ko-KR" sz="800" b="1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tx1">
                      <a:lumMod val="85000"/>
                      <a:lumOff val="15000"/>
                      <a:alpha val="20000"/>
                    </a:schemeClr>
                  </a:solidFill>
                  <a:latin typeface="Arial" panose="020B0604020202020204" pitchFamily="34" charset="0"/>
                  <a:ea typeface="나눔바른고딕" panose="020B0603020101020101" pitchFamily="50" charset="-127"/>
                  <a:cs typeface="Arial" panose="020B0604020202020204" pitchFamily="34" charset="0"/>
                </a:rPr>
                <a:t>Ⅰ</a:t>
              </a:r>
              <a:endParaRPr lang="ko-KR" altLang="en-US" sz="800" b="1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  <a:alpha val="20000"/>
                  </a:schemeClr>
                </a:solidFill>
                <a:latin typeface="Arial" panose="020B0604020202020204" pitchFamily="34" charset="0"/>
                <a:ea typeface="나눔바른고딕" panose="020B0603020101020101" pitchFamily="50" charset="-127"/>
                <a:cs typeface="Arial" panose="020B0604020202020204" pitchFamily="34" charset="0"/>
              </a:endParaRP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B0241F8B-9517-4B1B-9798-5A77549975B0}"/>
                </a:ext>
              </a:extLst>
            </p:cNvPr>
            <p:cNvSpPr txBox="1"/>
            <p:nvPr/>
          </p:nvSpPr>
          <p:spPr>
            <a:xfrm>
              <a:off x="8676255" y="506198"/>
              <a:ext cx="115416" cy="138499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algn="ctr" defTabSz="914400" rtl="0" eaLnBrk="1" latinLnBrk="1" hangingPunct="1"/>
              <a:r>
                <a:rPr lang="en-US" altLang="ko-KR" sz="800" b="1" kern="1200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tx1">
                      <a:lumMod val="85000"/>
                      <a:lumOff val="15000"/>
                      <a:alpha val="20000"/>
                    </a:schemeClr>
                  </a:solidFill>
                  <a:latin typeface="Arial" panose="020B0604020202020204" pitchFamily="34" charset="0"/>
                  <a:ea typeface="나눔바른고딕" panose="020B0603020101020101" pitchFamily="50" charset="-127"/>
                  <a:cs typeface="Arial" panose="020B0604020202020204" pitchFamily="34" charset="0"/>
                </a:rPr>
                <a:t>Ⅱ</a:t>
              </a:r>
              <a:endParaRPr lang="ko-KR" altLang="en-US" sz="800" b="1" kern="120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  <a:alpha val="20000"/>
                  </a:schemeClr>
                </a:solidFill>
                <a:latin typeface="Arial" panose="020B0604020202020204" pitchFamily="34" charset="0"/>
                <a:ea typeface="나눔바른고딕" panose="020B0603020101020101" pitchFamily="50" charset="-127"/>
                <a:cs typeface="Arial" panose="020B0604020202020204" pitchFamily="34" charset="0"/>
              </a:endParaRP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2F12CC57-672E-4789-B61E-02832953795B}"/>
                </a:ext>
              </a:extLst>
            </p:cNvPr>
            <p:cNvSpPr txBox="1"/>
            <p:nvPr/>
          </p:nvSpPr>
          <p:spPr>
            <a:xfrm>
              <a:off x="8922244" y="506198"/>
              <a:ext cx="115416" cy="138499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ko-KR" sz="800" b="1" kern="1200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rgbClr val="460B3D"/>
                  </a:solidFill>
                  <a:latin typeface="Arial" panose="020B0604020202020204" pitchFamily="34" charset="0"/>
                  <a:ea typeface="나눔바른고딕" panose="020B0603020101020101" pitchFamily="50" charset="-127"/>
                  <a:cs typeface="Arial" panose="020B0604020202020204" pitchFamily="34" charset="0"/>
                </a:rPr>
                <a:t>Ⅲ</a:t>
              </a:r>
              <a:endParaRPr lang="ko-KR" altLang="en-US" sz="800" b="1" kern="120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460B3D"/>
                </a:solidFill>
                <a:latin typeface="Arial" panose="020B0604020202020204" pitchFamily="34" charset="0"/>
                <a:ea typeface="나눔바른고딕" panose="020B0603020101020101" pitchFamily="50" charset="-127"/>
                <a:cs typeface="Arial" panose="020B0604020202020204" pitchFamily="34" charset="0"/>
              </a:endParaRP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D1D812B1-86E2-47F6-A685-FEFB5D88F77D}"/>
                </a:ext>
              </a:extLst>
            </p:cNvPr>
            <p:cNvSpPr txBox="1"/>
            <p:nvPr/>
          </p:nvSpPr>
          <p:spPr>
            <a:xfrm>
              <a:off x="9168232" y="506198"/>
              <a:ext cx="115416" cy="138499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ko-KR" sz="800" b="1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tx1">
                      <a:lumMod val="85000"/>
                      <a:lumOff val="15000"/>
                      <a:alpha val="20000"/>
                    </a:schemeClr>
                  </a:solidFill>
                  <a:latin typeface="Arial" panose="020B0604020202020204" pitchFamily="34" charset="0"/>
                  <a:ea typeface="나눔바른고딕" panose="020B0603020101020101" pitchFamily="50" charset="-127"/>
                  <a:cs typeface="Arial" panose="020B0604020202020204" pitchFamily="34" charset="0"/>
                </a:rPr>
                <a:t>Ⅳ</a:t>
              </a:r>
              <a:endParaRPr lang="ko-KR" altLang="en-US" sz="800" b="1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  <a:alpha val="20000"/>
                  </a:schemeClr>
                </a:solidFill>
                <a:latin typeface="Arial" panose="020B0604020202020204" pitchFamily="34" charset="0"/>
                <a:ea typeface="나눔바른고딕" panose="020B0603020101020101" pitchFamily="50" charset="-127"/>
                <a:cs typeface="Arial" panose="020B0604020202020204" pitchFamily="34" charset="0"/>
              </a:endParaRPr>
            </a:p>
          </p:txBody>
        </p:sp>
      </p:grpSp>
      <p:pic>
        <p:nvPicPr>
          <p:cNvPr id="24" name="그림 23">
            <a:extLst>
              <a:ext uri="{FF2B5EF4-FFF2-40B4-BE49-F238E27FC236}">
                <a16:creationId xmlns:a16="http://schemas.microsoft.com/office/drawing/2014/main" id="{2E86FC32-AE9D-42CB-A5B2-729283BA3EA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4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68331" y="336590"/>
            <a:ext cx="847319" cy="275621"/>
          </a:xfrm>
          <a:prstGeom prst="rect">
            <a:avLst/>
          </a:prstGeom>
        </p:spPr>
      </p:pic>
      <p:sp>
        <p:nvSpPr>
          <p:cNvPr id="22" name="Title 1">
            <a:extLst>
              <a:ext uri="{FF2B5EF4-FFF2-40B4-BE49-F238E27FC236}">
                <a16:creationId xmlns:a16="http://schemas.microsoft.com/office/drawing/2014/main" id="{C4DFB0D7-DD16-4A45-92CC-8F2DB40A7ED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324058" y="446210"/>
            <a:ext cx="8524790" cy="448210"/>
          </a:xfrm>
        </p:spPr>
        <p:txBody>
          <a:bodyPr>
            <a:normAutofit/>
          </a:bodyPr>
          <a:lstStyle>
            <a:lvl1pPr marL="0" algn="l" defTabSz="914400" rtl="0" eaLnBrk="1" latinLnBrk="1" hangingPunct="1">
              <a:defRPr lang="en-US" sz="2262" b="1" kern="120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나눔바른고딕" panose="020B0603020101020101" pitchFamily="50" charset="-127"/>
                <a:cs typeface="arial" panose="020B0604020202020204" pitchFamily="34" charset="0"/>
              </a:defRPr>
            </a:lvl1pPr>
          </a:lstStyle>
          <a:p>
            <a:r>
              <a:rPr lang="en-US" altLang="ko-KR" sz="2262" b="1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나눔바른고딕" panose="020B0603020101020101" pitchFamily="50" charset="-127"/>
                <a:cs typeface="arial" panose="020B0604020202020204" pitchFamily="34" charset="0"/>
              </a:rPr>
              <a:t>Please enter the subject</a:t>
            </a:r>
          </a:p>
        </p:txBody>
      </p:sp>
      <p:sp>
        <p:nvSpPr>
          <p:cNvPr id="25" name="Text Placeholder 2">
            <a:extLst>
              <a:ext uri="{FF2B5EF4-FFF2-40B4-BE49-F238E27FC236}">
                <a16:creationId xmlns:a16="http://schemas.microsoft.com/office/drawing/2014/main" id="{B707A19E-B24E-412B-80BC-EFA02F25EFCD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340960" y="173162"/>
            <a:ext cx="8507888" cy="273044"/>
          </a:xfrm>
        </p:spPr>
        <p:txBody>
          <a:bodyPr anchor="ctr">
            <a:normAutofit/>
          </a:bodyPr>
          <a:lstStyle>
            <a:lvl1pPr marL="0" indent="0"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lang="ko-KR" altLang="en-US" sz="1000" b="0" kern="120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460B3D"/>
                </a:solidFill>
                <a:latin typeface="Arial" panose="020B0604020202020204" pitchFamily="34" charset="0"/>
                <a:ea typeface="나눔바른고딕" panose="020B0603020101020101" pitchFamily="50" charset="-127"/>
                <a:cs typeface="Arial" panose="020B0604020202020204" pitchFamily="34" charset="0"/>
              </a:defRPr>
            </a:lvl1pPr>
            <a:lvl2pPr marL="503972" indent="0">
              <a:buNone/>
              <a:defRPr sz="2205" b="1"/>
            </a:lvl2pPr>
            <a:lvl3pPr marL="1007943" indent="0">
              <a:buNone/>
              <a:defRPr sz="1984" b="1"/>
            </a:lvl3pPr>
            <a:lvl4pPr marL="1511915" indent="0">
              <a:buNone/>
              <a:defRPr sz="1764" b="1"/>
            </a:lvl4pPr>
            <a:lvl5pPr marL="2015886" indent="0">
              <a:buNone/>
              <a:defRPr sz="1764" b="1"/>
            </a:lvl5pPr>
            <a:lvl6pPr marL="2519858" indent="0">
              <a:buNone/>
              <a:defRPr sz="1764" b="1"/>
            </a:lvl6pPr>
            <a:lvl7pPr marL="3023829" indent="0">
              <a:buNone/>
              <a:defRPr sz="1764" b="1"/>
            </a:lvl7pPr>
            <a:lvl8pPr marL="3527801" indent="0">
              <a:buNone/>
              <a:defRPr sz="1764" b="1"/>
            </a:lvl8pPr>
            <a:lvl9pPr marL="4031772" indent="0">
              <a:buNone/>
              <a:defRPr sz="1764" b="1"/>
            </a:lvl9pPr>
          </a:lstStyle>
          <a:p>
            <a:pPr marL="0"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</a:pPr>
            <a:r>
              <a:rPr lang="en-US" altLang="ko-KR" sz="1000" b="0" kern="120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460B3D"/>
                </a:solidFill>
                <a:latin typeface="Arial" panose="020B0604020202020204" pitchFamily="34" charset="0"/>
                <a:ea typeface="나눔바른고딕" panose="020B0603020101020101" pitchFamily="50" charset="-127"/>
                <a:cs typeface="Arial" panose="020B0604020202020204" pitchFamily="34" charset="0"/>
              </a:rPr>
              <a:t>Please enter the subject</a:t>
            </a:r>
          </a:p>
        </p:txBody>
      </p:sp>
    </p:spTree>
    <p:extLst>
      <p:ext uri="{BB962C8B-B14F-4D97-AF65-F5344CB8AC3E}">
        <p14:creationId xmlns:p14="http://schemas.microsoft.com/office/powerpoint/2010/main" val="368979970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6452" userDrawn="1">
          <p15:clr>
            <a:srgbClr val="FBAE40"/>
          </p15:clr>
        </p15:guide>
        <p15:guide id="2" pos="283" userDrawn="1">
          <p15:clr>
            <a:srgbClr val="FBAE40"/>
          </p15:clr>
        </p15:guide>
        <p15:guide id="3" orient="horz" pos="4445" userDrawn="1">
          <p15:clr>
            <a:srgbClr val="FBAE40"/>
          </p15:clr>
        </p15:guide>
        <p15:guide id="4" orient="horz" pos="816" userDrawn="1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챕터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>
            <a:extLst>
              <a:ext uri="{FF2B5EF4-FFF2-40B4-BE49-F238E27FC236}">
                <a16:creationId xmlns:a16="http://schemas.microsoft.com/office/drawing/2014/main" id="{AD47FC42-C345-4E28-B3FD-10F50D7FE63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58" y="0"/>
            <a:ext cx="10690495" cy="7559675"/>
          </a:xfrm>
          <a:prstGeom prst="rect">
            <a:avLst/>
          </a:prstGeom>
        </p:spPr>
      </p:pic>
      <p:sp>
        <p:nvSpPr>
          <p:cNvPr id="9" name="Slide Number Placeholder 6">
            <a:extLst>
              <a:ext uri="{FF2B5EF4-FFF2-40B4-BE49-F238E27FC236}">
                <a16:creationId xmlns:a16="http://schemas.microsoft.com/office/drawing/2014/main" id="{57881C58-CC35-40CE-BD01-E2D84DC31E22}"/>
              </a:ext>
            </a:extLst>
          </p:cNvPr>
          <p:cNvSpPr txBox="1">
            <a:spLocks/>
          </p:cNvSpPr>
          <p:nvPr userDrawn="1"/>
        </p:nvSpPr>
        <p:spPr>
          <a:xfrm>
            <a:off x="5044181" y="7157016"/>
            <a:ext cx="603450" cy="29882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ko-KR"/>
            </a:defPPr>
            <a:lvl1pPr marL="0" algn="r" defTabSz="1019001" rtl="0" eaLnBrk="1" latinLnBrk="1" hangingPunct="1">
              <a:defRPr sz="1361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09501" algn="l" defTabSz="1019001" rtl="0" eaLnBrk="1" latinLnBrk="1" hangingPunct="1">
              <a:defRPr sz="200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19001" algn="l" defTabSz="1019001" rtl="0" eaLnBrk="1" latinLnBrk="1" hangingPunct="1">
              <a:defRPr sz="200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28502" algn="l" defTabSz="1019001" rtl="0" eaLnBrk="1" latinLnBrk="1" hangingPunct="1">
              <a:defRPr sz="200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38003" algn="l" defTabSz="1019001" rtl="0" eaLnBrk="1" latinLnBrk="1" hangingPunct="1">
              <a:defRPr sz="200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47503" algn="l" defTabSz="1019001" rtl="0" eaLnBrk="1" latinLnBrk="1" hangingPunct="1">
              <a:defRPr sz="200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57004" algn="l" defTabSz="1019001" rtl="0" eaLnBrk="1" latinLnBrk="1" hangingPunct="1">
              <a:defRPr sz="200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566504" algn="l" defTabSz="1019001" rtl="0" eaLnBrk="1" latinLnBrk="1" hangingPunct="1">
              <a:defRPr sz="200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076005" algn="l" defTabSz="1019001" rtl="0" eaLnBrk="1" latinLnBrk="1" hangingPunct="1">
              <a:defRPr sz="200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400" latinLnBrk="0"/>
            <a:fld id="{48F63A3B-78C7-47BE-AE5E-E10140E04643}" type="slidenum">
              <a:rPr lang="en-US" altLang="en-US" sz="850" b="1" smtClean="0">
                <a:ln>
                  <a:solidFill>
                    <a:prstClr val="black">
                      <a:alpha val="0"/>
                    </a:prstClr>
                  </a:solidFill>
                </a:ln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ea typeface="나눔바른고딕" panose="020B0603020101020101" pitchFamily="50" charset="-127"/>
                <a:cs typeface="Arial" panose="020B0604020202020204" pitchFamily="34" charset="0"/>
              </a:rPr>
              <a:pPr algn="ctr" defTabSz="914400" latinLnBrk="0"/>
              <a:t>‹#›</a:t>
            </a:fld>
            <a:endParaRPr lang="en-US" altLang="en-US" sz="850" b="1" dirty="0">
              <a:ln>
                <a:solidFill>
                  <a:prstClr val="black">
                    <a:alpha val="0"/>
                  </a:prstClr>
                </a:solidFill>
              </a:ln>
              <a:solidFill>
                <a:prstClr val="black">
                  <a:lumMod val="50000"/>
                  <a:lumOff val="50000"/>
                </a:prstClr>
              </a:solidFill>
              <a:latin typeface="Arial" panose="020B0604020202020204" pitchFamily="34" charset="0"/>
              <a:ea typeface="나눔바른고딕" panose="020B0603020101020101" pitchFamily="50" charset="-127"/>
              <a:cs typeface="Arial" panose="020B0604020202020204" pitchFamily="34" charset="0"/>
            </a:endParaRPr>
          </a:p>
        </p:txBody>
      </p:sp>
      <p:grpSp>
        <p:nvGrpSpPr>
          <p:cNvPr id="4" name="그룹 3">
            <a:extLst>
              <a:ext uri="{FF2B5EF4-FFF2-40B4-BE49-F238E27FC236}">
                <a16:creationId xmlns:a16="http://schemas.microsoft.com/office/drawing/2014/main" id="{97C29684-646C-4EB1-89D3-38314F9A9DAF}"/>
              </a:ext>
            </a:extLst>
          </p:cNvPr>
          <p:cNvGrpSpPr/>
          <p:nvPr userDrawn="1"/>
        </p:nvGrpSpPr>
        <p:grpSpPr>
          <a:xfrm>
            <a:off x="-1" y="7418774"/>
            <a:ext cx="10691814" cy="140901"/>
            <a:chOff x="-1" y="7418774"/>
            <a:chExt cx="10691814" cy="140901"/>
          </a:xfrm>
          <a:solidFill>
            <a:schemeClr val="bg1">
              <a:lumMod val="85000"/>
            </a:schemeClr>
          </a:solidFill>
        </p:grpSpPr>
        <p:sp>
          <p:nvSpPr>
            <p:cNvPr id="5" name="직사각형 4">
              <a:extLst>
                <a:ext uri="{FF2B5EF4-FFF2-40B4-BE49-F238E27FC236}">
                  <a16:creationId xmlns:a16="http://schemas.microsoft.com/office/drawing/2014/main" id="{869FB3C6-138D-45D6-9326-A59B872EBBCF}"/>
                </a:ext>
              </a:extLst>
            </p:cNvPr>
            <p:cNvSpPr>
              <a:spLocks/>
            </p:cNvSpPr>
            <p:nvPr/>
          </p:nvSpPr>
          <p:spPr>
            <a:xfrm>
              <a:off x="-1" y="7494875"/>
              <a:ext cx="10691814" cy="648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73938" tIns="36969" rIns="73938" bIns="36969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 sz="1456"/>
            </a:p>
          </p:txBody>
        </p:sp>
        <p:sp>
          <p:nvSpPr>
            <p:cNvPr id="6" name="이등변 삼각형 5">
              <a:extLst>
                <a:ext uri="{FF2B5EF4-FFF2-40B4-BE49-F238E27FC236}">
                  <a16:creationId xmlns:a16="http://schemas.microsoft.com/office/drawing/2014/main" id="{F837386E-4F87-41BD-8E04-18091C0E4EA4}"/>
                </a:ext>
              </a:extLst>
            </p:cNvPr>
            <p:cNvSpPr/>
            <p:nvPr/>
          </p:nvSpPr>
          <p:spPr>
            <a:xfrm>
              <a:off x="5278568" y="7418774"/>
              <a:ext cx="134677" cy="78477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73938" tIns="36969" rIns="73938" bIns="36969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14400"/>
              <a:endParaRPr lang="ko-KR" altLang="en-US" sz="1456"/>
            </a:p>
          </p:txBody>
        </p:sp>
      </p:grpSp>
      <p:grpSp>
        <p:nvGrpSpPr>
          <p:cNvPr id="11" name="그룹 10">
            <a:extLst>
              <a:ext uri="{FF2B5EF4-FFF2-40B4-BE49-F238E27FC236}">
                <a16:creationId xmlns:a16="http://schemas.microsoft.com/office/drawing/2014/main" id="{AF4C30A2-BC59-45F8-A42E-60977012EC34}"/>
              </a:ext>
            </a:extLst>
          </p:cNvPr>
          <p:cNvGrpSpPr/>
          <p:nvPr userDrawn="1"/>
        </p:nvGrpSpPr>
        <p:grpSpPr>
          <a:xfrm>
            <a:off x="7950417" y="559515"/>
            <a:ext cx="1369002" cy="271832"/>
            <a:chOff x="7798393" y="506198"/>
            <a:chExt cx="1514676" cy="300757"/>
          </a:xfrm>
        </p:grpSpPr>
        <p:grpSp>
          <p:nvGrpSpPr>
            <p:cNvPr id="12" name="그룹 11">
              <a:extLst>
                <a:ext uri="{FF2B5EF4-FFF2-40B4-BE49-F238E27FC236}">
                  <a16:creationId xmlns:a16="http://schemas.microsoft.com/office/drawing/2014/main" id="{CFF16C9D-C87F-4583-8F5F-ECC93B7D5BE8}"/>
                </a:ext>
              </a:extLst>
            </p:cNvPr>
            <p:cNvGrpSpPr/>
            <p:nvPr/>
          </p:nvGrpSpPr>
          <p:grpSpPr>
            <a:xfrm>
              <a:off x="8400845" y="670661"/>
              <a:ext cx="912224" cy="52778"/>
              <a:chOff x="7860300" y="625448"/>
              <a:chExt cx="1109715" cy="45719"/>
            </a:xfrm>
          </p:grpSpPr>
          <p:sp>
            <p:nvSpPr>
              <p:cNvPr id="18" name="직사각형 17">
                <a:extLst>
                  <a:ext uri="{FF2B5EF4-FFF2-40B4-BE49-F238E27FC236}">
                    <a16:creationId xmlns:a16="http://schemas.microsoft.com/office/drawing/2014/main" id="{D8C58AD5-3929-491A-AC39-5F01C83A77D3}"/>
                  </a:ext>
                </a:extLst>
              </p:cNvPr>
              <p:cNvSpPr/>
              <p:nvPr/>
            </p:nvSpPr>
            <p:spPr>
              <a:xfrm>
                <a:off x="7860300" y="625448"/>
                <a:ext cx="211984" cy="45719"/>
              </a:xfrm>
              <a:prstGeom prst="rect">
                <a:avLst/>
              </a:prstGeom>
              <a:solidFill>
                <a:schemeClr val="tx1">
                  <a:alpha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800"/>
              </a:p>
            </p:txBody>
          </p:sp>
          <p:sp>
            <p:nvSpPr>
              <p:cNvPr id="19" name="직사각형 18">
                <a:extLst>
                  <a:ext uri="{FF2B5EF4-FFF2-40B4-BE49-F238E27FC236}">
                    <a16:creationId xmlns:a16="http://schemas.microsoft.com/office/drawing/2014/main" id="{BE4F29AE-77D0-4CD0-942F-4A09B0B37C20}"/>
                  </a:ext>
                </a:extLst>
              </p:cNvPr>
              <p:cNvSpPr/>
              <p:nvPr/>
            </p:nvSpPr>
            <p:spPr>
              <a:xfrm>
                <a:off x="8159544" y="625448"/>
                <a:ext cx="211984" cy="45719"/>
              </a:xfrm>
              <a:prstGeom prst="rect">
                <a:avLst/>
              </a:prstGeom>
              <a:solidFill>
                <a:schemeClr val="tx1">
                  <a:alpha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lvl="0" algn="ctr"/>
                <a:endParaRPr lang="ko-KR" altLang="en-US" sz="1800"/>
              </a:p>
            </p:txBody>
          </p:sp>
          <p:sp>
            <p:nvSpPr>
              <p:cNvPr id="20" name="직사각형 19">
                <a:extLst>
                  <a:ext uri="{FF2B5EF4-FFF2-40B4-BE49-F238E27FC236}">
                    <a16:creationId xmlns:a16="http://schemas.microsoft.com/office/drawing/2014/main" id="{9A09D041-3B14-4F36-9344-0D4A4E2973AD}"/>
                  </a:ext>
                </a:extLst>
              </p:cNvPr>
              <p:cNvSpPr/>
              <p:nvPr/>
            </p:nvSpPr>
            <p:spPr>
              <a:xfrm>
                <a:off x="8458788" y="625448"/>
                <a:ext cx="211984" cy="45719"/>
              </a:xfrm>
              <a:prstGeom prst="rect">
                <a:avLst/>
              </a:prstGeom>
              <a:solidFill>
                <a:schemeClr val="tx1">
                  <a:alpha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800"/>
              </a:p>
            </p:txBody>
          </p:sp>
          <p:sp>
            <p:nvSpPr>
              <p:cNvPr id="21" name="직사각형 20">
                <a:extLst>
                  <a:ext uri="{FF2B5EF4-FFF2-40B4-BE49-F238E27FC236}">
                    <a16:creationId xmlns:a16="http://schemas.microsoft.com/office/drawing/2014/main" id="{DF447109-9B2F-4ACB-ABF1-4FD8DB70FD5A}"/>
                  </a:ext>
                </a:extLst>
              </p:cNvPr>
              <p:cNvSpPr/>
              <p:nvPr/>
            </p:nvSpPr>
            <p:spPr>
              <a:xfrm>
                <a:off x="8758031" y="625448"/>
                <a:ext cx="211984" cy="45719"/>
              </a:xfrm>
              <a:prstGeom prst="rect">
                <a:avLst/>
              </a:prstGeom>
              <a:solidFill>
                <a:srgbClr val="460B3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lvl="0" algn="ctr"/>
                <a:endParaRPr lang="ko-KR" altLang="en-US" sz="1800"/>
              </a:p>
            </p:txBody>
          </p:sp>
        </p:grp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9739B14A-C1C6-46E4-9A50-7C7E712246E7}"/>
                </a:ext>
              </a:extLst>
            </p:cNvPr>
            <p:cNvSpPr txBox="1"/>
            <p:nvPr/>
          </p:nvSpPr>
          <p:spPr>
            <a:xfrm>
              <a:off x="7798393" y="585612"/>
              <a:ext cx="578541" cy="2213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ko-KR" sz="700" b="1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tx1">
                      <a:lumMod val="85000"/>
                      <a:lumOff val="15000"/>
                      <a:alpha val="35000"/>
                    </a:schemeClr>
                  </a:solidFill>
                  <a:latin typeface="Arial" panose="020B0604020202020204" pitchFamily="34" charset="0"/>
                  <a:ea typeface="나눔바른고딕" panose="020B0603020101020101" pitchFamily="50" charset="-127"/>
                  <a:cs typeface="Arial" panose="020B0604020202020204" pitchFamily="34" charset="0"/>
                </a:rPr>
                <a:t>Chapter</a:t>
              </a:r>
              <a:endParaRPr lang="ko-KR" altLang="en-US" sz="700" b="1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  <a:alpha val="35000"/>
                  </a:schemeClr>
                </a:solidFill>
                <a:latin typeface="Arial" panose="020B0604020202020204" pitchFamily="34" charset="0"/>
                <a:ea typeface="나눔바른고딕" panose="020B0603020101020101" pitchFamily="50" charset="-127"/>
                <a:cs typeface="Arial" panose="020B0604020202020204" pitchFamily="34" charset="0"/>
              </a:endParaRP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23E59A5A-2C5C-4C5F-87B8-80EDA8E6F857}"/>
                </a:ext>
              </a:extLst>
            </p:cNvPr>
            <p:cNvSpPr txBox="1"/>
            <p:nvPr/>
          </p:nvSpPr>
          <p:spPr>
            <a:xfrm>
              <a:off x="8430266" y="506198"/>
              <a:ext cx="115416" cy="138499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ko-KR" sz="800" b="1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tx1">
                      <a:lumMod val="85000"/>
                      <a:lumOff val="15000"/>
                      <a:alpha val="20000"/>
                    </a:schemeClr>
                  </a:solidFill>
                  <a:latin typeface="Arial" panose="020B0604020202020204" pitchFamily="34" charset="0"/>
                  <a:ea typeface="나눔바른고딕" panose="020B0603020101020101" pitchFamily="50" charset="-127"/>
                  <a:cs typeface="Arial" panose="020B0604020202020204" pitchFamily="34" charset="0"/>
                </a:rPr>
                <a:t>Ⅰ</a:t>
              </a:r>
              <a:endParaRPr lang="ko-KR" altLang="en-US" sz="800" b="1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  <a:alpha val="20000"/>
                  </a:schemeClr>
                </a:solidFill>
                <a:latin typeface="Arial" panose="020B0604020202020204" pitchFamily="34" charset="0"/>
                <a:ea typeface="나눔바른고딕" panose="020B0603020101020101" pitchFamily="50" charset="-127"/>
                <a:cs typeface="Arial" panose="020B0604020202020204" pitchFamily="34" charset="0"/>
              </a:endParaRP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B0241F8B-9517-4B1B-9798-5A77549975B0}"/>
                </a:ext>
              </a:extLst>
            </p:cNvPr>
            <p:cNvSpPr txBox="1"/>
            <p:nvPr/>
          </p:nvSpPr>
          <p:spPr>
            <a:xfrm>
              <a:off x="8676255" y="506198"/>
              <a:ext cx="115416" cy="138499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ko-KR" sz="800" b="1" kern="1200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tx1">
                      <a:lumMod val="85000"/>
                      <a:lumOff val="15000"/>
                      <a:alpha val="20000"/>
                    </a:schemeClr>
                  </a:solidFill>
                  <a:latin typeface="Arial" panose="020B0604020202020204" pitchFamily="34" charset="0"/>
                  <a:ea typeface="나눔바른고딕" panose="020B0603020101020101" pitchFamily="50" charset="-127"/>
                  <a:cs typeface="Arial" panose="020B0604020202020204" pitchFamily="34" charset="0"/>
                </a:rPr>
                <a:t>Ⅱ</a:t>
              </a:r>
              <a:endParaRPr lang="ko-KR" altLang="en-US" sz="800" b="1" kern="120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  <a:alpha val="20000"/>
                  </a:schemeClr>
                </a:solidFill>
                <a:latin typeface="Arial" panose="020B0604020202020204" pitchFamily="34" charset="0"/>
                <a:ea typeface="나눔바른고딕" panose="020B0603020101020101" pitchFamily="50" charset="-127"/>
                <a:cs typeface="Arial" panose="020B0604020202020204" pitchFamily="34" charset="0"/>
              </a:endParaRP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2F12CC57-672E-4789-B61E-02832953795B}"/>
                </a:ext>
              </a:extLst>
            </p:cNvPr>
            <p:cNvSpPr txBox="1"/>
            <p:nvPr/>
          </p:nvSpPr>
          <p:spPr>
            <a:xfrm>
              <a:off x="8922244" y="506198"/>
              <a:ext cx="115416" cy="138499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ko-KR" sz="800" b="1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tx1">
                      <a:lumMod val="85000"/>
                      <a:lumOff val="15000"/>
                      <a:alpha val="20000"/>
                    </a:schemeClr>
                  </a:solidFill>
                  <a:latin typeface="Arial" panose="020B0604020202020204" pitchFamily="34" charset="0"/>
                  <a:ea typeface="나눔바른고딕" panose="020B0603020101020101" pitchFamily="50" charset="-127"/>
                  <a:cs typeface="Arial" panose="020B0604020202020204" pitchFamily="34" charset="0"/>
                </a:rPr>
                <a:t>Ⅲ</a:t>
              </a:r>
              <a:endParaRPr lang="ko-KR" altLang="en-US" sz="800" b="1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  <a:alpha val="20000"/>
                  </a:schemeClr>
                </a:solidFill>
                <a:latin typeface="Arial" panose="020B0604020202020204" pitchFamily="34" charset="0"/>
                <a:ea typeface="나눔바른고딕" panose="020B0603020101020101" pitchFamily="50" charset="-127"/>
                <a:cs typeface="Arial" panose="020B0604020202020204" pitchFamily="34" charset="0"/>
              </a:endParaRP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D1D812B1-86E2-47F6-A685-FEFB5D88F77D}"/>
                </a:ext>
              </a:extLst>
            </p:cNvPr>
            <p:cNvSpPr txBox="1"/>
            <p:nvPr/>
          </p:nvSpPr>
          <p:spPr>
            <a:xfrm>
              <a:off x="9168232" y="506198"/>
              <a:ext cx="115416" cy="138499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ko-KR" sz="800" b="1" kern="1200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rgbClr val="460B3D"/>
                  </a:solidFill>
                  <a:latin typeface="Arial" panose="020B0604020202020204" pitchFamily="34" charset="0"/>
                  <a:ea typeface="나눔바른고딕" panose="020B0603020101020101" pitchFamily="50" charset="-127"/>
                  <a:cs typeface="Arial" panose="020B0604020202020204" pitchFamily="34" charset="0"/>
                </a:rPr>
                <a:t>Ⅳ</a:t>
              </a:r>
              <a:endParaRPr lang="ko-KR" altLang="en-US" sz="800" b="1" kern="120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460B3D"/>
                </a:solidFill>
                <a:latin typeface="Arial" panose="020B0604020202020204" pitchFamily="34" charset="0"/>
                <a:ea typeface="나눔바른고딕" panose="020B0603020101020101" pitchFamily="50" charset="-127"/>
                <a:cs typeface="Arial" panose="020B0604020202020204" pitchFamily="34" charset="0"/>
              </a:endParaRPr>
            </a:p>
          </p:txBody>
        </p:sp>
      </p:grpSp>
      <p:pic>
        <p:nvPicPr>
          <p:cNvPr id="23" name="그림 22">
            <a:extLst>
              <a:ext uri="{FF2B5EF4-FFF2-40B4-BE49-F238E27FC236}">
                <a16:creationId xmlns:a16="http://schemas.microsoft.com/office/drawing/2014/main" id="{91C48E01-1197-4030-AFAF-2283A1D10CA1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4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68331" y="336590"/>
            <a:ext cx="847319" cy="275621"/>
          </a:xfrm>
          <a:prstGeom prst="rect">
            <a:avLst/>
          </a:prstGeom>
        </p:spPr>
      </p:pic>
      <p:sp>
        <p:nvSpPr>
          <p:cNvPr id="24" name="Title 1">
            <a:extLst>
              <a:ext uri="{FF2B5EF4-FFF2-40B4-BE49-F238E27FC236}">
                <a16:creationId xmlns:a16="http://schemas.microsoft.com/office/drawing/2014/main" id="{EBB1E94C-06CA-4D11-BBBB-DAD37585E29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324058" y="446210"/>
            <a:ext cx="8524790" cy="448210"/>
          </a:xfrm>
        </p:spPr>
        <p:txBody>
          <a:bodyPr>
            <a:normAutofit/>
          </a:bodyPr>
          <a:lstStyle>
            <a:lvl1pPr marL="0" algn="l" defTabSz="914400" rtl="0" eaLnBrk="1" latinLnBrk="1" hangingPunct="1">
              <a:defRPr lang="en-US" sz="2262" b="1" kern="120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나눔바른고딕" panose="020B0603020101020101" pitchFamily="50" charset="-127"/>
                <a:cs typeface="arial" panose="020B0604020202020204" pitchFamily="34" charset="0"/>
              </a:defRPr>
            </a:lvl1pPr>
          </a:lstStyle>
          <a:p>
            <a:r>
              <a:rPr lang="en-US" altLang="ko-KR" sz="2262" b="1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나눔바른고딕" panose="020B0603020101020101" pitchFamily="50" charset="-127"/>
                <a:cs typeface="arial" panose="020B0604020202020204" pitchFamily="34" charset="0"/>
              </a:rPr>
              <a:t>Please enter the subject</a:t>
            </a:r>
          </a:p>
        </p:txBody>
      </p:sp>
      <p:sp>
        <p:nvSpPr>
          <p:cNvPr id="25" name="Text Placeholder 2">
            <a:extLst>
              <a:ext uri="{FF2B5EF4-FFF2-40B4-BE49-F238E27FC236}">
                <a16:creationId xmlns:a16="http://schemas.microsoft.com/office/drawing/2014/main" id="{9BDCF500-F9CE-470F-A335-CF4C47C067A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340960" y="173162"/>
            <a:ext cx="8507888" cy="273044"/>
          </a:xfrm>
        </p:spPr>
        <p:txBody>
          <a:bodyPr anchor="ctr">
            <a:normAutofit/>
          </a:bodyPr>
          <a:lstStyle>
            <a:lvl1pPr marL="0" indent="0"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lang="ko-KR" altLang="en-US" sz="1000" b="0" kern="120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460B3D"/>
                </a:solidFill>
                <a:latin typeface="Arial" panose="020B0604020202020204" pitchFamily="34" charset="0"/>
                <a:ea typeface="나눔바른고딕" panose="020B0603020101020101" pitchFamily="50" charset="-127"/>
                <a:cs typeface="Arial" panose="020B0604020202020204" pitchFamily="34" charset="0"/>
              </a:defRPr>
            </a:lvl1pPr>
            <a:lvl2pPr marL="503972" indent="0">
              <a:buNone/>
              <a:defRPr sz="2205" b="1"/>
            </a:lvl2pPr>
            <a:lvl3pPr marL="1007943" indent="0">
              <a:buNone/>
              <a:defRPr sz="1984" b="1"/>
            </a:lvl3pPr>
            <a:lvl4pPr marL="1511915" indent="0">
              <a:buNone/>
              <a:defRPr sz="1764" b="1"/>
            </a:lvl4pPr>
            <a:lvl5pPr marL="2015886" indent="0">
              <a:buNone/>
              <a:defRPr sz="1764" b="1"/>
            </a:lvl5pPr>
            <a:lvl6pPr marL="2519858" indent="0">
              <a:buNone/>
              <a:defRPr sz="1764" b="1"/>
            </a:lvl6pPr>
            <a:lvl7pPr marL="3023829" indent="0">
              <a:buNone/>
              <a:defRPr sz="1764" b="1"/>
            </a:lvl7pPr>
            <a:lvl8pPr marL="3527801" indent="0">
              <a:buNone/>
              <a:defRPr sz="1764" b="1"/>
            </a:lvl8pPr>
            <a:lvl9pPr marL="4031772" indent="0">
              <a:buNone/>
              <a:defRPr sz="1764" b="1"/>
            </a:lvl9pPr>
          </a:lstStyle>
          <a:p>
            <a:pPr marL="0"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</a:pPr>
            <a:r>
              <a:rPr lang="en-US" altLang="ko-KR" sz="1000" b="0" kern="120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460B3D"/>
                </a:solidFill>
                <a:latin typeface="Arial" panose="020B0604020202020204" pitchFamily="34" charset="0"/>
                <a:ea typeface="나눔바른고딕" panose="020B0603020101020101" pitchFamily="50" charset="-127"/>
                <a:cs typeface="Arial" panose="020B0604020202020204" pitchFamily="34" charset="0"/>
              </a:rPr>
              <a:t>Please enter the subject</a:t>
            </a:r>
          </a:p>
        </p:txBody>
      </p:sp>
    </p:spTree>
    <p:extLst>
      <p:ext uri="{BB962C8B-B14F-4D97-AF65-F5344CB8AC3E}">
        <p14:creationId xmlns:p14="http://schemas.microsoft.com/office/powerpoint/2010/main" val="28304914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6452" userDrawn="1">
          <p15:clr>
            <a:srgbClr val="FBAE40"/>
          </p15:clr>
        </p15:guide>
        <p15:guide id="2" pos="283" userDrawn="1">
          <p15:clr>
            <a:srgbClr val="FBAE40"/>
          </p15:clr>
        </p15:guide>
        <p15:guide id="3" orient="horz" pos="4445" userDrawn="1">
          <p15:clr>
            <a:srgbClr val="FBAE40"/>
          </p15:clr>
        </p15:guide>
        <p15:guide id="4" orient="horz" pos="816" userDrawn="1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엔딩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F89F9A8E-4C42-4615-B8BB-5A776552EA2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0691813" cy="75586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872896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엔딩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6B8F2C4B-F229-4A1C-AD16-7006953791C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0691813" cy="75586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556199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9494" y="1884671"/>
            <a:ext cx="9221689" cy="3144614"/>
          </a:xfrm>
        </p:spPr>
        <p:txBody>
          <a:bodyPr anchor="b"/>
          <a:lstStyle>
            <a:lvl1pPr>
              <a:defRPr sz="6614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9494" y="5059035"/>
            <a:ext cx="9221689" cy="1653678"/>
          </a:xfrm>
        </p:spPr>
        <p:txBody>
          <a:bodyPr/>
          <a:lstStyle>
            <a:lvl1pPr marL="0" indent="0">
              <a:buNone/>
              <a:defRPr sz="2646">
                <a:solidFill>
                  <a:schemeClr val="tx1"/>
                </a:solidFill>
              </a:defRPr>
            </a:lvl1pPr>
            <a:lvl2pPr marL="503972" indent="0">
              <a:buNone/>
              <a:defRPr sz="2205">
                <a:solidFill>
                  <a:schemeClr val="tx1">
                    <a:tint val="75000"/>
                  </a:schemeClr>
                </a:solidFill>
              </a:defRPr>
            </a:lvl2pPr>
            <a:lvl3pPr marL="1007943" indent="0">
              <a:buNone/>
              <a:defRPr sz="1984">
                <a:solidFill>
                  <a:schemeClr val="tx1">
                    <a:tint val="75000"/>
                  </a:schemeClr>
                </a:solidFill>
              </a:defRPr>
            </a:lvl3pPr>
            <a:lvl4pPr marL="1511915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4pPr>
            <a:lvl5pPr marL="2015886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5pPr>
            <a:lvl6pPr marL="2519858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6pPr>
            <a:lvl7pPr marL="3023829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7pPr>
            <a:lvl8pPr marL="3527801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8pPr>
            <a:lvl9pPr marL="4031772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AAE6AD-73F0-427A-8F02-D1B1A28BA2BD}" type="datetimeFigureOut">
              <a:rPr lang="ko-KR" altLang="en-US" smtClean="0"/>
              <a:t>2021-04-08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CB18FE-46AA-4BE0-88C7-F5AF093AC2C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6676876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35062" y="2012414"/>
            <a:ext cx="4544021" cy="4796544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412730" y="2012414"/>
            <a:ext cx="4544021" cy="4796544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AAE6AD-73F0-427A-8F02-D1B1A28BA2BD}" type="datetimeFigureOut">
              <a:rPr lang="ko-KR" altLang="en-US" smtClean="0"/>
              <a:t>2021-04-08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CB18FE-46AA-4BE0-88C7-F5AF093AC2C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8041069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5" y="402484"/>
            <a:ext cx="9221689" cy="1461188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6456" y="1853171"/>
            <a:ext cx="4523137" cy="908210"/>
          </a:xfrm>
        </p:spPr>
        <p:txBody>
          <a:bodyPr anchor="b"/>
          <a:lstStyle>
            <a:lvl1pPr marL="0" indent="0">
              <a:buNone/>
              <a:defRPr sz="2646" b="1"/>
            </a:lvl1pPr>
            <a:lvl2pPr marL="503972" indent="0">
              <a:buNone/>
              <a:defRPr sz="2205" b="1"/>
            </a:lvl2pPr>
            <a:lvl3pPr marL="1007943" indent="0">
              <a:buNone/>
              <a:defRPr sz="1984" b="1"/>
            </a:lvl3pPr>
            <a:lvl4pPr marL="1511915" indent="0">
              <a:buNone/>
              <a:defRPr sz="1764" b="1"/>
            </a:lvl4pPr>
            <a:lvl5pPr marL="2015886" indent="0">
              <a:buNone/>
              <a:defRPr sz="1764" b="1"/>
            </a:lvl5pPr>
            <a:lvl6pPr marL="2519858" indent="0">
              <a:buNone/>
              <a:defRPr sz="1764" b="1"/>
            </a:lvl6pPr>
            <a:lvl7pPr marL="3023829" indent="0">
              <a:buNone/>
              <a:defRPr sz="1764" b="1"/>
            </a:lvl7pPr>
            <a:lvl8pPr marL="3527801" indent="0">
              <a:buNone/>
              <a:defRPr sz="1764" b="1"/>
            </a:lvl8pPr>
            <a:lvl9pPr marL="4031772" indent="0">
              <a:buNone/>
              <a:defRPr sz="1764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36456" y="2761381"/>
            <a:ext cx="4523137" cy="4061576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412731" y="1853171"/>
            <a:ext cx="4545413" cy="908210"/>
          </a:xfrm>
        </p:spPr>
        <p:txBody>
          <a:bodyPr anchor="b"/>
          <a:lstStyle>
            <a:lvl1pPr marL="0" indent="0">
              <a:buNone/>
              <a:defRPr sz="2646" b="1"/>
            </a:lvl1pPr>
            <a:lvl2pPr marL="503972" indent="0">
              <a:buNone/>
              <a:defRPr sz="2205" b="1"/>
            </a:lvl2pPr>
            <a:lvl3pPr marL="1007943" indent="0">
              <a:buNone/>
              <a:defRPr sz="1984" b="1"/>
            </a:lvl3pPr>
            <a:lvl4pPr marL="1511915" indent="0">
              <a:buNone/>
              <a:defRPr sz="1764" b="1"/>
            </a:lvl4pPr>
            <a:lvl5pPr marL="2015886" indent="0">
              <a:buNone/>
              <a:defRPr sz="1764" b="1"/>
            </a:lvl5pPr>
            <a:lvl6pPr marL="2519858" indent="0">
              <a:buNone/>
              <a:defRPr sz="1764" b="1"/>
            </a:lvl6pPr>
            <a:lvl7pPr marL="3023829" indent="0">
              <a:buNone/>
              <a:defRPr sz="1764" b="1"/>
            </a:lvl7pPr>
            <a:lvl8pPr marL="3527801" indent="0">
              <a:buNone/>
              <a:defRPr sz="1764" b="1"/>
            </a:lvl8pPr>
            <a:lvl9pPr marL="4031772" indent="0">
              <a:buNone/>
              <a:defRPr sz="1764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412731" y="2761381"/>
            <a:ext cx="4545413" cy="4061576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AAE6AD-73F0-427A-8F02-D1B1A28BA2BD}" type="datetimeFigureOut">
              <a:rPr lang="ko-KR" altLang="en-US" smtClean="0"/>
              <a:t>2021-04-08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CB18FE-46AA-4BE0-88C7-F5AF093AC2C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5782191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AAE6AD-73F0-427A-8F02-D1B1A28BA2BD}" type="datetimeFigureOut">
              <a:rPr lang="ko-KR" altLang="en-US" smtClean="0"/>
              <a:t>2021-04-08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CB18FE-46AA-4BE0-88C7-F5AF093AC2C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052170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9199507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5" y="503978"/>
            <a:ext cx="3448388" cy="1763924"/>
          </a:xfrm>
        </p:spPr>
        <p:txBody>
          <a:bodyPr anchor="b"/>
          <a:lstStyle>
            <a:lvl1pPr>
              <a:defRPr sz="3527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45413" y="1088455"/>
            <a:ext cx="5412730" cy="5372269"/>
          </a:xfrm>
        </p:spPr>
        <p:txBody>
          <a:bodyPr/>
          <a:lstStyle>
            <a:lvl1pPr>
              <a:defRPr sz="3527"/>
            </a:lvl1pPr>
            <a:lvl2pPr>
              <a:defRPr sz="3086"/>
            </a:lvl2pPr>
            <a:lvl3pPr>
              <a:defRPr sz="2646"/>
            </a:lvl3pPr>
            <a:lvl4pPr>
              <a:defRPr sz="2205"/>
            </a:lvl4pPr>
            <a:lvl5pPr>
              <a:defRPr sz="2205"/>
            </a:lvl5pPr>
            <a:lvl6pPr>
              <a:defRPr sz="2205"/>
            </a:lvl6pPr>
            <a:lvl7pPr>
              <a:defRPr sz="2205"/>
            </a:lvl7pPr>
            <a:lvl8pPr>
              <a:defRPr sz="2205"/>
            </a:lvl8pPr>
            <a:lvl9pPr>
              <a:defRPr sz="2205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36455" y="2267902"/>
            <a:ext cx="3448388" cy="4201570"/>
          </a:xfrm>
        </p:spPr>
        <p:txBody>
          <a:bodyPr/>
          <a:lstStyle>
            <a:lvl1pPr marL="0" indent="0">
              <a:buNone/>
              <a:defRPr sz="1764"/>
            </a:lvl1pPr>
            <a:lvl2pPr marL="503972" indent="0">
              <a:buNone/>
              <a:defRPr sz="1543"/>
            </a:lvl2pPr>
            <a:lvl3pPr marL="1007943" indent="0">
              <a:buNone/>
              <a:defRPr sz="1323"/>
            </a:lvl3pPr>
            <a:lvl4pPr marL="1511915" indent="0">
              <a:buNone/>
              <a:defRPr sz="1102"/>
            </a:lvl4pPr>
            <a:lvl5pPr marL="2015886" indent="0">
              <a:buNone/>
              <a:defRPr sz="1102"/>
            </a:lvl5pPr>
            <a:lvl6pPr marL="2519858" indent="0">
              <a:buNone/>
              <a:defRPr sz="1102"/>
            </a:lvl6pPr>
            <a:lvl7pPr marL="3023829" indent="0">
              <a:buNone/>
              <a:defRPr sz="1102"/>
            </a:lvl7pPr>
            <a:lvl8pPr marL="3527801" indent="0">
              <a:buNone/>
              <a:defRPr sz="1102"/>
            </a:lvl8pPr>
            <a:lvl9pPr marL="4031772" indent="0">
              <a:buNone/>
              <a:defRPr sz="1102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AAE6AD-73F0-427A-8F02-D1B1A28BA2BD}" type="datetimeFigureOut">
              <a:rPr lang="ko-KR" altLang="en-US" smtClean="0"/>
              <a:t>2021-04-08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CB18FE-46AA-4BE0-88C7-F5AF093AC2C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197110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표지2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64CFCA38-B122-42AF-823A-42DD0C0E9EB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0691813" cy="75586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667451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5" y="503978"/>
            <a:ext cx="3448388" cy="1763924"/>
          </a:xfrm>
        </p:spPr>
        <p:txBody>
          <a:bodyPr anchor="b"/>
          <a:lstStyle>
            <a:lvl1pPr>
              <a:defRPr sz="3527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545413" y="1088455"/>
            <a:ext cx="5412730" cy="5372269"/>
          </a:xfrm>
        </p:spPr>
        <p:txBody>
          <a:bodyPr anchor="t"/>
          <a:lstStyle>
            <a:lvl1pPr marL="0" indent="0">
              <a:buNone/>
              <a:defRPr sz="3527"/>
            </a:lvl1pPr>
            <a:lvl2pPr marL="503972" indent="0">
              <a:buNone/>
              <a:defRPr sz="3086"/>
            </a:lvl2pPr>
            <a:lvl3pPr marL="1007943" indent="0">
              <a:buNone/>
              <a:defRPr sz="2646"/>
            </a:lvl3pPr>
            <a:lvl4pPr marL="1511915" indent="0">
              <a:buNone/>
              <a:defRPr sz="2205"/>
            </a:lvl4pPr>
            <a:lvl5pPr marL="2015886" indent="0">
              <a:buNone/>
              <a:defRPr sz="2205"/>
            </a:lvl5pPr>
            <a:lvl6pPr marL="2519858" indent="0">
              <a:buNone/>
              <a:defRPr sz="2205"/>
            </a:lvl6pPr>
            <a:lvl7pPr marL="3023829" indent="0">
              <a:buNone/>
              <a:defRPr sz="2205"/>
            </a:lvl7pPr>
            <a:lvl8pPr marL="3527801" indent="0">
              <a:buNone/>
              <a:defRPr sz="2205"/>
            </a:lvl8pPr>
            <a:lvl9pPr marL="4031772" indent="0">
              <a:buNone/>
              <a:defRPr sz="2205"/>
            </a:lvl9pPr>
          </a:lstStyle>
          <a:p>
            <a:r>
              <a:rPr lang="ko-KR" altLang="en-US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36455" y="2267902"/>
            <a:ext cx="3448388" cy="4201570"/>
          </a:xfrm>
        </p:spPr>
        <p:txBody>
          <a:bodyPr/>
          <a:lstStyle>
            <a:lvl1pPr marL="0" indent="0">
              <a:buNone/>
              <a:defRPr sz="1764"/>
            </a:lvl1pPr>
            <a:lvl2pPr marL="503972" indent="0">
              <a:buNone/>
              <a:defRPr sz="1543"/>
            </a:lvl2pPr>
            <a:lvl3pPr marL="1007943" indent="0">
              <a:buNone/>
              <a:defRPr sz="1323"/>
            </a:lvl3pPr>
            <a:lvl4pPr marL="1511915" indent="0">
              <a:buNone/>
              <a:defRPr sz="1102"/>
            </a:lvl4pPr>
            <a:lvl5pPr marL="2015886" indent="0">
              <a:buNone/>
              <a:defRPr sz="1102"/>
            </a:lvl5pPr>
            <a:lvl6pPr marL="2519858" indent="0">
              <a:buNone/>
              <a:defRPr sz="1102"/>
            </a:lvl6pPr>
            <a:lvl7pPr marL="3023829" indent="0">
              <a:buNone/>
              <a:defRPr sz="1102"/>
            </a:lvl7pPr>
            <a:lvl8pPr marL="3527801" indent="0">
              <a:buNone/>
              <a:defRPr sz="1102"/>
            </a:lvl8pPr>
            <a:lvl9pPr marL="4031772" indent="0">
              <a:buNone/>
              <a:defRPr sz="1102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AAE6AD-73F0-427A-8F02-D1B1A28BA2BD}" type="datetimeFigureOut">
              <a:rPr lang="ko-KR" altLang="en-US" smtClean="0"/>
              <a:t>2021-04-08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CB18FE-46AA-4BE0-88C7-F5AF093AC2C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3369065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AAE6AD-73F0-427A-8F02-D1B1A28BA2BD}" type="datetimeFigureOut">
              <a:rPr lang="ko-KR" altLang="en-US" smtClean="0"/>
              <a:t>2021-04-08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CB18FE-46AA-4BE0-88C7-F5AF093AC2C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5406023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651329" y="402483"/>
            <a:ext cx="2305422" cy="6406475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35063" y="402483"/>
            <a:ext cx="6782619" cy="6406475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AAE6AD-73F0-427A-8F02-D1B1A28BA2BD}" type="datetimeFigureOut">
              <a:rPr lang="ko-KR" altLang="en-US" smtClean="0"/>
              <a:t>2021-04-08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CB18FE-46AA-4BE0-88C7-F5AF093AC2C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335201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목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17">
            <a:extLst>
              <a:ext uri="{FF2B5EF4-FFF2-40B4-BE49-F238E27FC236}">
                <a16:creationId xmlns:a16="http://schemas.microsoft.com/office/drawing/2014/main" id="{228EFF5B-5F0F-4AFD-9A5E-9F1D0B42F7D9}"/>
              </a:ext>
            </a:extLst>
          </p:cNvPr>
          <p:cNvSpPr txBox="1"/>
          <p:nvPr userDrawn="1"/>
        </p:nvSpPr>
        <p:spPr>
          <a:xfrm>
            <a:off x="882838" y="2724134"/>
            <a:ext cx="2073003" cy="615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3400" b="1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bg1"/>
                </a:solidFill>
                <a:latin typeface="Arial" panose="020B0604020202020204" pitchFamily="34" charset="0"/>
                <a:ea typeface="나눔바른고딕" panose="020B0603020101020101" pitchFamily="50" charset="-127"/>
                <a:cs typeface="Arial" panose="020B0604020202020204" pitchFamily="34" charset="0"/>
              </a:rPr>
              <a:t>Contents</a:t>
            </a:r>
            <a:endParaRPr lang="ko-KR" altLang="en-US" sz="3400" b="1" dirty="0">
              <a:ln>
                <a:solidFill>
                  <a:schemeClr val="tx1">
                    <a:alpha val="0"/>
                  </a:schemeClr>
                </a:solidFill>
              </a:ln>
              <a:solidFill>
                <a:schemeClr val="bg1"/>
              </a:solidFill>
              <a:latin typeface="Arial" panose="020B0604020202020204" pitchFamily="34" charset="0"/>
              <a:ea typeface="나눔바른고딕" panose="020B0603020101020101" pitchFamily="50" charset="-127"/>
              <a:cs typeface="Arial" panose="020B0604020202020204" pitchFamily="34" charset="0"/>
            </a:endParaRPr>
          </a:p>
        </p:txBody>
      </p:sp>
      <p:grpSp>
        <p:nvGrpSpPr>
          <p:cNvPr id="6" name="그룹 5">
            <a:extLst>
              <a:ext uri="{FF2B5EF4-FFF2-40B4-BE49-F238E27FC236}">
                <a16:creationId xmlns:a16="http://schemas.microsoft.com/office/drawing/2014/main" id="{16B6CBC8-78D7-4761-A250-D24E62374C1E}"/>
              </a:ext>
            </a:extLst>
          </p:cNvPr>
          <p:cNvGrpSpPr/>
          <p:nvPr userDrawn="1"/>
        </p:nvGrpSpPr>
        <p:grpSpPr>
          <a:xfrm>
            <a:off x="993537" y="1265941"/>
            <a:ext cx="765824" cy="1386541"/>
            <a:chOff x="1024877" y="1336994"/>
            <a:chExt cx="765824" cy="1386541"/>
          </a:xfrm>
        </p:grpSpPr>
        <p:pic>
          <p:nvPicPr>
            <p:cNvPr id="7" name="그림 6">
              <a:extLst>
                <a:ext uri="{FF2B5EF4-FFF2-40B4-BE49-F238E27FC236}">
                  <a16:creationId xmlns:a16="http://schemas.microsoft.com/office/drawing/2014/main" id="{FA30DF25-1C7B-4A64-83AC-1EBF5371F65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24877" y="1336994"/>
              <a:ext cx="765824" cy="548054"/>
            </a:xfrm>
            <a:prstGeom prst="rect">
              <a:avLst/>
            </a:prstGeom>
          </p:spPr>
        </p:pic>
        <p:cxnSp>
          <p:nvCxnSpPr>
            <p:cNvPr id="8" name="직선 연결선 7">
              <a:extLst>
                <a:ext uri="{FF2B5EF4-FFF2-40B4-BE49-F238E27FC236}">
                  <a16:creationId xmlns:a16="http://schemas.microsoft.com/office/drawing/2014/main" id="{D59EC6EB-EB1F-45B6-A1CC-EA797C366BFE}"/>
                </a:ext>
              </a:extLst>
            </p:cNvPr>
            <p:cNvCxnSpPr>
              <a:cxnSpLocks/>
            </p:cNvCxnSpPr>
            <p:nvPr/>
          </p:nvCxnSpPr>
          <p:spPr>
            <a:xfrm>
              <a:off x="1120312" y="2062875"/>
              <a:ext cx="0" cy="66066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0" name="그림 9">
            <a:extLst>
              <a:ext uri="{FF2B5EF4-FFF2-40B4-BE49-F238E27FC236}">
                <a16:creationId xmlns:a16="http://schemas.microsoft.com/office/drawing/2014/main" id="{10D16D81-E673-49ED-81E2-ACC12BF1AB0E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34384" y="654965"/>
            <a:ext cx="2179829" cy="92046"/>
          </a:xfrm>
          <a:prstGeom prst="rect">
            <a:avLst/>
          </a:prstGeom>
        </p:spPr>
      </p:pic>
      <p:pic>
        <p:nvPicPr>
          <p:cNvPr id="11" name="그림 10">
            <a:extLst>
              <a:ext uri="{FF2B5EF4-FFF2-40B4-BE49-F238E27FC236}">
                <a16:creationId xmlns:a16="http://schemas.microsoft.com/office/drawing/2014/main" id="{3318D1C3-7D0C-472B-911C-50422B3E5892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0" y="0"/>
            <a:ext cx="10691813" cy="75586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42667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간지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그림 7">
            <a:extLst>
              <a:ext uri="{FF2B5EF4-FFF2-40B4-BE49-F238E27FC236}">
                <a16:creationId xmlns:a16="http://schemas.microsoft.com/office/drawing/2014/main" id="{12F30025-2C09-41DF-B89A-11A642FBEE3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" y="1"/>
            <a:ext cx="10690496" cy="756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66851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간지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그림 7">
            <a:extLst>
              <a:ext uri="{FF2B5EF4-FFF2-40B4-BE49-F238E27FC236}">
                <a16:creationId xmlns:a16="http://schemas.microsoft.com/office/drawing/2014/main" id="{12F30025-2C09-41DF-B89A-11A642FBEE3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58" y="1"/>
            <a:ext cx="10690495" cy="756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71267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간지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그림 7">
            <a:extLst>
              <a:ext uri="{FF2B5EF4-FFF2-40B4-BE49-F238E27FC236}">
                <a16:creationId xmlns:a16="http://schemas.microsoft.com/office/drawing/2014/main" id="{12F30025-2C09-41DF-B89A-11A642FBEE3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58" y="1"/>
            <a:ext cx="10690495" cy="756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70419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간지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그림 7">
            <a:extLst>
              <a:ext uri="{FF2B5EF4-FFF2-40B4-BE49-F238E27FC236}">
                <a16:creationId xmlns:a16="http://schemas.microsoft.com/office/drawing/2014/main" id="{12F30025-2C09-41DF-B89A-11A642FBEE3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58" y="1"/>
            <a:ext cx="10690495" cy="756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66855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챕터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>
            <a:extLst>
              <a:ext uri="{FF2B5EF4-FFF2-40B4-BE49-F238E27FC236}">
                <a16:creationId xmlns:a16="http://schemas.microsoft.com/office/drawing/2014/main" id="{AD47FC42-C345-4E28-B3FD-10F50D7FE63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58" y="0"/>
            <a:ext cx="10690495" cy="7559675"/>
          </a:xfrm>
          <a:prstGeom prst="rect">
            <a:avLst/>
          </a:prstGeom>
        </p:spPr>
      </p:pic>
      <p:sp>
        <p:nvSpPr>
          <p:cNvPr id="9" name="Slide Number Placeholder 6">
            <a:extLst>
              <a:ext uri="{FF2B5EF4-FFF2-40B4-BE49-F238E27FC236}">
                <a16:creationId xmlns:a16="http://schemas.microsoft.com/office/drawing/2014/main" id="{57881C58-CC35-40CE-BD01-E2D84DC31E22}"/>
              </a:ext>
            </a:extLst>
          </p:cNvPr>
          <p:cNvSpPr txBox="1">
            <a:spLocks/>
          </p:cNvSpPr>
          <p:nvPr userDrawn="1"/>
        </p:nvSpPr>
        <p:spPr>
          <a:xfrm>
            <a:off x="5044181" y="7157016"/>
            <a:ext cx="603450" cy="29882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ko-KR"/>
            </a:defPPr>
            <a:lvl1pPr marL="0" algn="r" defTabSz="1019001" rtl="0" eaLnBrk="1" latinLnBrk="1" hangingPunct="1">
              <a:defRPr sz="1361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09501" algn="l" defTabSz="1019001" rtl="0" eaLnBrk="1" latinLnBrk="1" hangingPunct="1">
              <a:defRPr sz="200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19001" algn="l" defTabSz="1019001" rtl="0" eaLnBrk="1" latinLnBrk="1" hangingPunct="1">
              <a:defRPr sz="200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28502" algn="l" defTabSz="1019001" rtl="0" eaLnBrk="1" latinLnBrk="1" hangingPunct="1">
              <a:defRPr sz="200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38003" algn="l" defTabSz="1019001" rtl="0" eaLnBrk="1" latinLnBrk="1" hangingPunct="1">
              <a:defRPr sz="200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47503" algn="l" defTabSz="1019001" rtl="0" eaLnBrk="1" latinLnBrk="1" hangingPunct="1">
              <a:defRPr sz="200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57004" algn="l" defTabSz="1019001" rtl="0" eaLnBrk="1" latinLnBrk="1" hangingPunct="1">
              <a:defRPr sz="200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566504" algn="l" defTabSz="1019001" rtl="0" eaLnBrk="1" latinLnBrk="1" hangingPunct="1">
              <a:defRPr sz="200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076005" algn="l" defTabSz="1019001" rtl="0" eaLnBrk="1" latinLnBrk="1" hangingPunct="1">
              <a:defRPr sz="200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400" latinLnBrk="0"/>
            <a:fld id="{48F63A3B-78C7-47BE-AE5E-E10140E04643}" type="slidenum">
              <a:rPr lang="en-US" altLang="en-US" sz="850" b="1" smtClean="0">
                <a:ln>
                  <a:solidFill>
                    <a:prstClr val="black">
                      <a:alpha val="0"/>
                    </a:prstClr>
                  </a:solidFill>
                </a:ln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ea typeface="나눔바른고딕" panose="020B0603020101020101" pitchFamily="50" charset="-127"/>
                <a:cs typeface="Arial" panose="020B0604020202020204" pitchFamily="34" charset="0"/>
              </a:rPr>
              <a:pPr algn="ctr" defTabSz="914400" latinLnBrk="0"/>
              <a:t>‹#›</a:t>
            </a:fld>
            <a:endParaRPr lang="en-US" altLang="en-US" sz="850" b="1" dirty="0">
              <a:ln>
                <a:solidFill>
                  <a:prstClr val="black">
                    <a:alpha val="0"/>
                  </a:prstClr>
                </a:solidFill>
              </a:ln>
              <a:solidFill>
                <a:prstClr val="black">
                  <a:lumMod val="50000"/>
                  <a:lumOff val="50000"/>
                </a:prstClr>
              </a:solidFill>
              <a:latin typeface="Arial" panose="020B0604020202020204" pitchFamily="34" charset="0"/>
              <a:ea typeface="나눔바른고딕" panose="020B0603020101020101" pitchFamily="50" charset="-127"/>
              <a:cs typeface="Arial" panose="020B0604020202020204" pitchFamily="34" charset="0"/>
            </a:endParaRPr>
          </a:p>
        </p:txBody>
      </p:sp>
      <p:grpSp>
        <p:nvGrpSpPr>
          <p:cNvPr id="4" name="그룹 3">
            <a:extLst>
              <a:ext uri="{FF2B5EF4-FFF2-40B4-BE49-F238E27FC236}">
                <a16:creationId xmlns:a16="http://schemas.microsoft.com/office/drawing/2014/main" id="{97C29684-646C-4EB1-89D3-38314F9A9DAF}"/>
              </a:ext>
            </a:extLst>
          </p:cNvPr>
          <p:cNvGrpSpPr/>
          <p:nvPr userDrawn="1"/>
        </p:nvGrpSpPr>
        <p:grpSpPr>
          <a:xfrm>
            <a:off x="-1" y="7418774"/>
            <a:ext cx="10691814" cy="140901"/>
            <a:chOff x="-1" y="7418774"/>
            <a:chExt cx="10691814" cy="140901"/>
          </a:xfrm>
          <a:solidFill>
            <a:schemeClr val="bg1">
              <a:lumMod val="85000"/>
            </a:schemeClr>
          </a:solidFill>
        </p:grpSpPr>
        <p:sp>
          <p:nvSpPr>
            <p:cNvPr id="5" name="직사각형 4">
              <a:extLst>
                <a:ext uri="{FF2B5EF4-FFF2-40B4-BE49-F238E27FC236}">
                  <a16:creationId xmlns:a16="http://schemas.microsoft.com/office/drawing/2014/main" id="{869FB3C6-138D-45D6-9326-A59B872EBBCF}"/>
                </a:ext>
              </a:extLst>
            </p:cNvPr>
            <p:cNvSpPr>
              <a:spLocks/>
            </p:cNvSpPr>
            <p:nvPr/>
          </p:nvSpPr>
          <p:spPr>
            <a:xfrm>
              <a:off x="-1" y="7494875"/>
              <a:ext cx="10691814" cy="648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73938" tIns="36969" rIns="73938" bIns="36969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 sz="1456"/>
            </a:p>
          </p:txBody>
        </p:sp>
        <p:sp>
          <p:nvSpPr>
            <p:cNvPr id="6" name="이등변 삼각형 5">
              <a:extLst>
                <a:ext uri="{FF2B5EF4-FFF2-40B4-BE49-F238E27FC236}">
                  <a16:creationId xmlns:a16="http://schemas.microsoft.com/office/drawing/2014/main" id="{F837386E-4F87-41BD-8E04-18091C0E4EA4}"/>
                </a:ext>
              </a:extLst>
            </p:cNvPr>
            <p:cNvSpPr/>
            <p:nvPr/>
          </p:nvSpPr>
          <p:spPr>
            <a:xfrm>
              <a:off x="5278568" y="7418774"/>
              <a:ext cx="134677" cy="78477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73938" tIns="36969" rIns="73938" bIns="36969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14400"/>
              <a:endParaRPr lang="ko-KR" altLang="en-US" sz="1456"/>
            </a:p>
          </p:txBody>
        </p:sp>
      </p:grpSp>
      <p:grpSp>
        <p:nvGrpSpPr>
          <p:cNvPr id="11" name="그룹 10">
            <a:extLst>
              <a:ext uri="{FF2B5EF4-FFF2-40B4-BE49-F238E27FC236}">
                <a16:creationId xmlns:a16="http://schemas.microsoft.com/office/drawing/2014/main" id="{AF4C30A2-BC59-45F8-A42E-60977012EC34}"/>
              </a:ext>
            </a:extLst>
          </p:cNvPr>
          <p:cNvGrpSpPr/>
          <p:nvPr userDrawn="1"/>
        </p:nvGrpSpPr>
        <p:grpSpPr>
          <a:xfrm>
            <a:off x="7950417" y="559515"/>
            <a:ext cx="1369002" cy="271832"/>
            <a:chOff x="7798393" y="506198"/>
            <a:chExt cx="1514676" cy="300757"/>
          </a:xfrm>
        </p:grpSpPr>
        <p:grpSp>
          <p:nvGrpSpPr>
            <p:cNvPr id="12" name="그룹 11">
              <a:extLst>
                <a:ext uri="{FF2B5EF4-FFF2-40B4-BE49-F238E27FC236}">
                  <a16:creationId xmlns:a16="http://schemas.microsoft.com/office/drawing/2014/main" id="{CFF16C9D-C87F-4583-8F5F-ECC93B7D5BE8}"/>
                </a:ext>
              </a:extLst>
            </p:cNvPr>
            <p:cNvGrpSpPr/>
            <p:nvPr/>
          </p:nvGrpSpPr>
          <p:grpSpPr>
            <a:xfrm>
              <a:off x="8400845" y="670661"/>
              <a:ext cx="912224" cy="52778"/>
              <a:chOff x="7860300" y="625448"/>
              <a:chExt cx="1109715" cy="45719"/>
            </a:xfrm>
          </p:grpSpPr>
          <p:sp>
            <p:nvSpPr>
              <p:cNvPr id="18" name="직사각형 17">
                <a:extLst>
                  <a:ext uri="{FF2B5EF4-FFF2-40B4-BE49-F238E27FC236}">
                    <a16:creationId xmlns:a16="http://schemas.microsoft.com/office/drawing/2014/main" id="{D8C58AD5-3929-491A-AC39-5F01C83A77D3}"/>
                  </a:ext>
                </a:extLst>
              </p:cNvPr>
              <p:cNvSpPr/>
              <p:nvPr/>
            </p:nvSpPr>
            <p:spPr>
              <a:xfrm>
                <a:off x="7860300" y="625448"/>
                <a:ext cx="211984" cy="45719"/>
              </a:xfrm>
              <a:prstGeom prst="rect">
                <a:avLst/>
              </a:prstGeom>
              <a:solidFill>
                <a:srgbClr val="460B3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800"/>
              </a:p>
            </p:txBody>
          </p:sp>
          <p:sp>
            <p:nvSpPr>
              <p:cNvPr id="19" name="직사각형 18">
                <a:extLst>
                  <a:ext uri="{FF2B5EF4-FFF2-40B4-BE49-F238E27FC236}">
                    <a16:creationId xmlns:a16="http://schemas.microsoft.com/office/drawing/2014/main" id="{BE4F29AE-77D0-4CD0-942F-4A09B0B37C20}"/>
                  </a:ext>
                </a:extLst>
              </p:cNvPr>
              <p:cNvSpPr/>
              <p:nvPr/>
            </p:nvSpPr>
            <p:spPr>
              <a:xfrm>
                <a:off x="8159544" y="625448"/>
                <a:ext cx="211984" cy="45719"/>
              </a:xfrm>
              <a:prstGeom prst="rect">
                <a:avLst/>
              </a:prstGeom>
              <a:solidFill>
                <a:schemeClr val="tx1">
                  <a:alpha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lvl="0" algn="ctr"/>
                <a:endParaRPr lang="ko-KR" altLang="en-US" sz="1800"/>
              </a:p>
            </p:txBody>
          </p:sp>
          <p:sp>
            <p:nvSpPr>
              <p:cNvPr id="20" name="직사각형 19">
                <a:extLst>
                  <a:ext uri="{FF2B5EF4-FFF2-40B4-BE49-F238E27FC236}">
                    <a16:creationId xmlns:a16="http://schemas.microsoft.com/office/drawing/2014/main" id="{9A09D041-3B14-4F36-9344-0D4A4E2973AD}"/>
                  </a:ext>
                </a:extLst>
              </p:cNvPr>
              <p:cNvSpPr/>
              <p:nvPr/>
            </p:nvSpPr>
            <p:spPr>
              <a:xfrm>
                <a:off x="8458788" y="625448"/>
                <a:ext cx="211984" cy="45719"/>
              </a:xfrm>
              <a:prstGeom prst="rect">
                <a:avLst/>
              </a:prstGeom>
              <a:solidFill>
                <a:schemeClr val="tx1">
                  <a:alpha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800"/>
              </a:p>
            </p:txBody>
          </p:sp>
          <p:sp>
            <p:nvSpPr>
              <p:cNvPr id="21" name="직사각형 20">
                <a:extLst>
                  <a:ext uri="{FF2B5EF4-FFF2-40B4-BE49-F238E27FC236}">
                    <a16:creationId xmlns:a16="http://schemas.microsoft.com/office/drawing/2014/main" id="{DF447109-9B2F-4ACB-ABF1-4FD8DB70FD5A}"/>
                  </a:ext>
                </a:extLst>
              </p:cNvPr>
              <p:cNvSpPr/>
              <p:nvPr/>
            </p:nvSpPr>
            <p:spPr>
              <a:xfrm>
                <a:off x="8758031" y="625448"/>
                <a:ext cx="211984" cy="45719"/>
              </a:xfrm>
              <a:prstGeom prst="rect">
                <a:avLst/>
              </a:prstGeom>
              <a:solidFill>
                <a:schemeClr val="tx1">
                  <a:alpha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800"/>
              </a:p>
            </p:txBody>
          </p:sp>
        </p:grp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9739B14A-C1C6-46E4-9A50-7C7E712246E7}"/>
                </a:ext>
              </a:extLst>
            </p:cNvPr>
            <p:cNvSpPr txBox="1"/>
            <p:nvPr/>
          </p:nvSpPr>
          <p:spPr>
            <a:xfrm>
              <a:off x="7798393" y="585612"/>
              <a:ext cx="578541" cy="2213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ko-KR" sz="700" b="1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tx1">
                      <a:lumMod val="85000"/>
                      <a:lumOff val="15000"/>
                      <a:alpha val="35000"/>
                    </a:schemeClr>
                  </a:solidFill>
                  <a:latin typeface="Arial" panose="020B0604020202020204" pitchFamily="34" charset="0"/>
                  <a:ea typeface="나눔바른고딕" panose="020B0603020101020101" pitchFamily="50" charset="-127"/>
                  <a:cs typeface="Arial" panose="020B0604020202020204" pitchFamily="34" charset="0"/>
                </a:rPr>
                <a:t>Chapter</a:t>
              </a:r>
              <a:endParaRPr lang="ko-KR" altLang="en-US" sz="700" b="1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  <a:alpha val="35000"/>
                  </a:schemeClr>
                </a:solidFill>
                <a:latin typeface="Arial" panose="020B0604020202020204" pitchFamily="34" charset="0"/>
                <a:ea typeface="나눔바른고딕" panose="020B0603020101020101" pitchFamily="50" charset="-127"/>
                <a:cs typeface="Arial" panose="020B0604020202020204" pitchFamily="34" charset="0"/>
              </a:endParaRP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23E59A5A-2C5C-4C5F-87B8-80EDA8E6F857}"/>
                </a:ext>
              </a:extLst>
            </p:cNvPr>
            <p:cNvSpPr txBox="1"/>
            <p:nvPr/>
          </p:nvSpPr>
          <p:spPr>
            <a:xfrm>
              <a:off x="8430266" y="506198"/>
              <a:ext cx="115416" cy="138499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ko-KR" sz="800" b="1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rgbClr val="460B3D"/>
                  </a:solidFill>
                  <a:latin typeface="Arial" panose="020B0604020202020204" pitchFamily="34" charset="0"/>
                  <a:ea typeface="나눔바른고딕" panose="020B0603020101020101" pitchFamily="50" charset="-127"/>
                  <a:cs typeface="Arial" panose="020B0604020202020204" pitchFamily="34" charset="0"/>
                </a:rPr>
                <a:t>Ⅰ</a:t>
              </a:r>
              <a:endParaRPr lang="ko-KR" altLang="en-US" sz="800" b="1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460B3D"/>
                </a:solidFill>
                <a:latin typeface="Arial" panose="020B0604020202020204" pitchFamily="34" charset="0"/>
                <a:ea typeface="나눔바른고딕" panose="020B0603020101020101" pitchFamily="50" charset="-127"/>
                <a:cs typeface="Arial" panose="020B0604020202020204" pitchFamily="34" charset="0"/>
              </a:endParaRP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B0241F8B-9517-4B1B-9798-5A77549975B0}"/>
                </a:ext>
              </a:extLst>
            </p:cNvPr>
            <p:cNvSpPr txBox="1"/>
            <p:nvPr/>
          </p:nvSpPr>
          <p:spPr>
            <a:xfrm>
              <a:off x="8676255" y="506198"/>
              <a:ext cx="115416" cy="138499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algn="ctr" defTabSz="914400" rtl="0" eaLnBrk="1" latinLnBrk="1" hangingPunct="1"/>
              <a:r>
                <a:rPr lang="en-US" altLang="ko-KR" sz="800" b="1" kern="1200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tx1">
                      <a:lumMod val="85000"/>
                      <a:lumOff val="15000"/>
                      <a:alpha val="20000"/>
                    </a:schemeClr>
                  </a:solidFill>
                  <a:latin typeface="Arial" panose="020B0604020202020204" pitchFamily="34" charset="0"/>
                  <a:ea typeface="나눔바른고딕" panose="020B0603020101020101" pitchFamily="50" charset="-127"/>
                  <a:cs typeface="Arial" panose="020B0604020202020204" pitchFamily="34" charset="0"/>
                </a:rPr>
                <a:t>Ⅱ</a:t>
              </a:r>
              <a:endParaRPr lang="ko-KR" altLang="en-US" sz="800" b="1" kern="120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  <a:alpha val="20000"/>
                  </a:schemeClr>
                </a:solidFill>
                <a:latin typeface="Arial" panose="020B0604020202020204" pitchFamily="34" charset="0"/>
                <a:ea typeface="나눔바른고딕" panose="020B0603020101020101" pitchFamily="50" charset="-127"/>
                <a:cs typeface="Arial" panose="020B0604020202020204" pitchFamily="34" charset="0"/>
              </a:endParaRP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2F12CC57-672E-4789-B61E-02832953795B}"/>
                </a:ext>
              </a:extLst>
            </p:cNvPr>
            <p:cNvSpPr txBox="1"/>
            <p:nvPr/>
          </p:nvSpPr>
          <p:spPr>
            <a:xfrm>
              <a:off x="8922244" y="506198"/>
              <a:ext cx="115416" cy="138499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ko-KR" sz="800" b="1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tx1">
                      <a:lumMod val="85000"/>
                      <a:lumOff val="15000"/>
                      <a:alpha val="20000"/>
                    </a:schemeClr>
                  </a:solidFill>
                  <a:latin typeface="Arial" panose="020B0604020202020204" pitchFamily="34" charset="0"/>
                  <a:ea typeface="나눔바른고딕" panose="020B0603020101020101" pitchFamily="50" charset="-127"/>
                  <a:cs typeface="Arial" panose="020B0604020202020204" pitchFamily="34" charset="0"/>
                </a:rPr>
                <a:t>Ⅲ</a:t>
              </a:r>
              <a:endParaRPr lang="ko-KR" altLang="en-US" sz="800" b="1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  <a:alpha val="20000"/>
                  </a:schemeClr>
                </a:solidFill>
                <a:latin typeface="Arial" panose="020B0604020202020204" pitchFamily="34" charset="0"/>
                <a:ea typeface="나눔바른고딕" panose="020B0603020101020101" pitchFamily="50" charset="-127"/>
                <a:cs typeface="Arial" panose="020B0604020202020204" pitchFamily="34" charset="0"/>
              </a:endParaRP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D1D812B1-86E2-47F6-A685-FEFB5D88F77D}"/>
                </a:ext>
              </a:extLst>
            </p:cNvPr>
            <p:cNvSpPr txBox="1"/>
            <p:nvPr/>
          </p:nvSpPr>
          <p:spPr>
            <a:xfrm>
              <a:off x="9168232" y="506198"/>
              <a:ext cx="115416" cy="138499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ko-KR" sz="800" b="1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tx1">
                      <a:lumMod val="85000"/>
                      <a:lumOff val="15000"/>
                      <a:alpha val="20000"/>
                    </a:schemeClr>
                  </a:solidFill>
                  <a:latin typeface="Arial" panose="020B0604020202020204" pitchFamily="34" charset="0"/>
                  <a:ea typeface="나눔바른고딕" panose="020B0603020101020101" pitchFamily="50" charset="-127"/>
                  <a:cs typeface="Arial" panose="020B0604020202020204" pitchFamily="34" charset="0"/>
                </a:rPr>
                <a:t>Ⅳ</a:t>
              </a:r>
              <a:endParaRPr lang="ko-KR" altLang="en-US" sz="800" b="1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  <a:alpha val="20000"/>
                  </a:schemeClr>
                </a:solidFill>
                <a:latin typeface="Arial" panose="020B0604020202020204" pitchFamily="34" charset="0"/>
                <a:ea typeface="나눔바른고딕" panose="020B0603020101020101" pitchFamily="50" charset="-127"/>
                <a:cs typeface="Arial" panose="020B0604020202020204" pitchFamily="34" charset="0"/>
              </a:endParaRPr>
            </a:p>
          </p:txBody>
        </p:sp>
      </p:grpSp>
      <p:pic>
        <p:nvPicPr>
          <p:cNvPr id="24" name="그림 23">
            <a:extLst>
              <a:ext uri="{FF2B5EF4-FFF2-40B4-BE49-F238E27FC236}">
                <a16:creationId xmlns:a16="http://schemas.microsoft.com/office/drawing/2014/main" id="{6E7BB50F-E2D6-409E-92EC-DA8634D23760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4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68331" y="336590"/>
            <a:ext cx="847319" cy="275621"/>
          </a:xfrm>
          <a:prstGeom prst="rect">
            <a:avLst/>
          </a:prstGeom>
        </p:spPr>
      </p:pic>
      <p:sp>
        <p:nvSpPr>
          <p:cNvPr id="22" name="Title 1">
            <a:extLst>
              <a:ext uri="{FF2B5EF4-FFF2-40B4-BE49-F238E27FC236}">
                <a16:creationId xmlns:a16="http://schemas.microsoft.com/office/drawing/2014/main" id="{6138C0A1-6DF3-4DFE-885D-A75C66531E6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324058" y="446210"/>
            <a:ext cx="8524790" cy="448210"/>
          </a:xfrm>
        </p:spPr>
        <p:txBody>
          <a:bodyPr>
            <a:normAutofit/>
          </a:bodyPr>
          <a:lstStyle>
            <a:lvl1pPr marL="0" algn="l" defTabSz="914400" rtl="0" eaLnBrk="1" latinLnBrk="1" hangingPunct="1">
              <a:defRPr lang="en-US" sz="2262" b="1" kern="120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나눔바른고딕" panose="020B0603020101020101" pitchFamily="50" charset="-127"/>
                <a:cs typeface="arial" panose="020B0604020202020204" pitchFamily="34" charset="0"/>
              </a:defRPr>
            </a:lvl1pPr>
          </a:lstStyle>
          <a:p>
            <a:r>
              <a:rPr lang="en-US" altLang="ko-KR" sz="2262" b="1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나눔바른고딕" panose="020B0603020101020101" pitchFamily="50" charset="-127"/>
                <a:cs typeface="arial" panose="020B0604020202020204" pitchFamily="34" charset="0"/>
              </a:rPr>
              <a:t>Please enter the subject</a:t>
            </a:r>
          </a:p>
        </p:txBody>
      </p:sp>
      <p:sp>
        <p:nvSpPr>
          <p:cNvPr id="25" name="Text Placeholder 2">
            <a:extLst>
              <a:ext uri="{FF2B5EF4-FFF2-40B4-BE49-F238E27FC236}">
                <a16:creationId xmlns:a16="http://schemas.microsoft.com/office/drawing/2014/main" id="{516F3D1E-A1B4-41FB-BC88-58D1A2B6D6C3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340960" y="173162"/>
            <a:ext cx="8507888" cy="273044"/>
          </a:xfrm>
        </p:spPr>
        <p:txBody>
          <a:bodyPr anchor="ctr">
            <a:normAutofit/>
          </a:bodyPr>
          <a:lstStyle>
            <a:lvl1pPr marL="0" indent="0"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lang="ko-KR" altLang="en-US" sz="1000" b="0" kern="120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460B3D"/>
                </a:solidFill>
                <a:latin typeface="Arial" panose="020B0604020202020204" pitchFamily="34" charset="0"/>
                <a:ea typeface="나눔바른고딕" panose="020B0603020101020101" pitchFamily="50" charset="-127"/>
                <a:cs typeface="Arial" panose="020B0604020202020204" pitchFamily="34" charset="0"/>
              </a:defRPr>
            </a:lvl1pPr>
            <a:lvl2pPr marL="503972" indent="0">
              <a:buNone/>
              <a:defRPr sz="2205" b="1"/>
            </a:lvl2pPr>
            <a:lvl3pPr marL="1007943" indent="0">
              <a:buNone/>
              <a:defRPr sz="1984" b="1"/>
            </a:lvl3pPr>
            <a:lvl4pPr marL="1511915" indent="0">
              <a:buNone/>
              <a:defRPr sz="1764" b="1"/>
            </a:lvl4pPr>
            <a:lvl5pPr marL="2015886" indent="0">
              <a:buNone/>
              <a:defRPr sz="1764" b="1"/>
            </a:lvl5pPr>
            <a:lvl6pPr marL="2519858" indent="0">
              <a:buNone/>
              <a:defRPr sz="1764" b="1"/>
            </a:lvl6pPr>
            <a:lvl7pPr marL="3023829" indent="0">
              <a:buNone/>
              <a:defRPr sz="1764" b="1"/>
            </a:lvl7pPr>
            <a:lvl8pPr marL="3527801" indent="0">
              <a:buNone/>
              <a:defRPr sz="1764" b="1"/>
            </a:lvl8pPr>
            <a:lvl9pPr marL="4031772" indent="0">
              <a:buNone/>
              <a:defRPr sz="1764" b="1"/>
            </a:lvl9pPr>
          </a:lstStyle>
          <a:p>
            <a:pPr marL="0"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</a:pPr>
            <a:r>
              <a:rPr lang="en-US" altLang="ko-KR" sz="1000" b="0" kern="120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460B3D"/>
                </a:solidFill>
                <a:latin typeface="Arial" panose="020B0604020202020204" pitchFamily="34" charset="0"/>
                <a:ea typeface="나눔바른고딕" panose="020B0603020101020101" pitchFamily="50" charset="-127"/>
                <a:cs typeface="Arial" panose="020B0604020202020204" pitchFamily="34" charset="0"/>
              </a:rPr>
              <a:t>Please enter the subject</a:t>
            </a:r>
          </a:p>
        </p:txBody>
      </p:sp>
    </p:spTree>
    <p:extLst>
      <p:ext uri="{BB962C8B-B14F-4D97-AF65-F5344CB8AC3E}">
        <p14:creationId xmlns:p14="http://schemas.microsoft.com/office/powerpoint/2010/main" val="277490647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6452" userDrawn="1">
          <p15:clr>
            <a:srgbClr val="FBAE40"/>
          </p15:clr>
        </p15:guide>
        <p15:guide id="2" pos="283" userDrawn="1">
          <p15:clr>
            <a:srgbClr val="FBAE40"/>
          </p15:clr>
        </p15:guide>
        <p15:guide id="3" orient="horz" pos="4445" userDrawn="1">
          <p15:clr>
            <a:srgbClr val="FBAE40"/>
          </p15:clr>
        </p15:guide>
        <p15:guide id="4" orient="horz" pos="816" userDrawn="1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챕터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>
            <a:extLst>
              <a:ext uri="{FF2B5EF4-FFF2-40B4-BE49-F238E27FC236}">
                <a16:creationId xmlns:a16="http://schemas.microsoft.com/office/drawing/2014/main" id="{AD47FC42-C345-4E28-B3FD-10F50D7FE63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58" y="0"/>
            <a:ext cx="10690495" cy="7559675"/>
          </a:xfrm>
          <a:prstGeom prst="rect">
            <a:avLst/>
          </a:prstGeom>
        </p:spPr>
      </p:pic>
      <p:sp>
        <p:nvSpPr>
          <p:cNvPr id="9" name="Slide Number Placeholder 6">
            <a:extLst>
              <a:ext uri="{FF2B5EF4-FFF2-40B4-BE49-F238E27FC236}">
                <a16:creationId xmlns:a16="http://schemas.microsoft.com/office/drawing/2014/main" id="{57881C58-CC35-40CE-BD01-E2D84DC31E22}"/>
              </a:ext>
            </a:extLst>
          </p:cNvPr>
          <p:cNvSpPr txBox="1">
            <a:spLocks/>
          </p:cNvSpPr>
          <p:nvPr userDrawn="1"/>
        </p:nvSpPr>
        <p:spPr>
          <a:xfrm>
            <a:off x="5044181" y="7157016"/>
            <a:ext cx="603450" cy="29882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ko-KR"/>
            </a:defPPr>
            <a:lvl1pPr marL="0" algn="r" defTabSz="1019001" rtl="0" eaLnBrk="1" latinLnBrk="1" hangingPunct="1">
              <a:defRPr sz="1361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09501" algn="l" defTabSz="1019001" rtl="0" eaLnBrk="1" latinLnBrk="1" hangingPunct="1">
              <a:defRPr sz="200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19001" algn="l" defTabSz="1019001" rtl="0" eaLnBrk="1" latinLnBrk="1" hangingPunct="1">
              <a:defRPr sz="200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28502" algn="l" defTabSz="1019001" rtl="0" eaLnBrk="1" latinLnBrk="1" hangingPunct="1">
              <a:defRPr sz="200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38003" algn="l" defTabSz="1019001" rtl="0" eaLnBrk="1" latinLnBrk="1" hangingPunct="1">
              <a:defRPr sz="200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47503" algn="l" defTabSz="1019001" rtl="0" eaLnBrk="1" latinLnBrk="1" hangingPunct="1">
              <a:defRPr sz="200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57004" algn="l" defTabSz="1019001" rtl="0" eaLnBrk="1" latinLnBrk="1" hangingPunct="1">
              <a:defRPr sz="200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566504" algn="l" defTabSz="1019001" rtl="0" eaLnBrk="1" latinLnBrk="1" hangingPunct="1">
              <a:defRPr sz="200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076005" algn="l" defTabSz="1019001" rtl="0" eaLnBrk="1" latinLnBrk="1" hangingPunct="1">
              <a:defRPr sz="200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400" latinLnBrk="0"/>
            <a:fld id="{48F63A3B-78C7-47BE-AE5E-E10140E04643}" type="slidenum">
              <a:rPr lang="en-US" altLang="en-US" sz="850" b="1" smtClean="0">
                <a:ln>
                  <a:solidFill>
                    <a:prstClr val="black">
                      <a:alpha val="0"/>
                    </a:prstClr>
                  </a:solidFill>
                </a:ln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ea typeface="나눔바른고딕" panose="020B0603020101020101" pitchFamily="50" charset="-127"/>
                <a:cs typeface="Arial" panose="020B0604020202020204" pitchFamily="34" charset="0"/>
              </a:rPr>
              <a:pPr algn="ctr" defTabSz="914400" latinLnBrk="0"/>
              <a:t>‹#›</a:t>
            </a:fld>
            <a:endParaRPr lang="en-US" altLang="en-US" sz="850" b="1" dirty="0">
              <a:ln>
                <a:solidFill>
                  <a:prstClr val="black">
                    <a:alpha val="0"/>
                  </a:prstClr>
                </a:solidFill>
              </a:ln>
              <a:solidFill>
                <a:prstClr val="black">
                  <a:lumMod val="50000"/>
                  <a:lumOff val="50000"/>
                </a:prstClr>
              </a:solidFill>
              <a:latin typeface="Arial" panose="020B0604020202020204" pitchFamily="34" charset="0"/>
              <a:ea typeface="나눔바른고딕" panose="020B0603020101020101" pitchFamily="50" charset="-127"/>
              <a:cs typeface="Arial" panose="020B0604020202020204" pitchFamily="34" charset="0"/>
            </a:endParaRPr>
          </a:p>
        </p:txBody>
      </p:sp>
      <p:grpSp>
        <p:nvGrpSpPr>
          <p:cNvPr id="4" name="그룹 3">
            <a:extLst>
              <a:ext uri="{FF2B5EF4-FFF2-40B4-BE49-F238E27FC236}">
                <a16:creationId xmlns:a16="http://schemas.microsoft.com/office/drawing/2014/main" id="{97C29684-646C-4EB1-89D3-38314F9A9DAF}"/>
              </a:ext>
            </a:extLst>
          </p:cNvPr>
          <p:cNvGrpSpPr/>
          <p:nvPr userDrawn="1"/>
        </p:nvGrpSpPr>
        <p:grpSpPr>
          <a:xfrm>
            <a:off x="-1" y="7418774"/>
            <a:ext cx="10691814" cy="140901"/>
            <a:chOff x="-1" y="7418774"/>
            <a:chExt cx="10691814" cy="140901"/>
          </a:xfrm>
          <a:solidFill>
            <a:schemeClr val="bg1">
              <a:lumMod val="85000"/>
            </a:schemeClr>
          </a:solidFill>
        </p:grpSpPr>
        <p:sp>
          <p:nvSpPr>
            <p:cNvPr id="5" name="직사각형 4">
              <a:extLst>
                <a:ext uri="{FF2B5EF4-FFF2-40B4-BE49-F238E27FC236}">
                  <a16:creationId xmlns:a16="http://schemas.microsoft.com/office/drawing/2014/main" id="{869FB3C6-138D-45D6-9326-A59B872EBBCF}"/>
                </a:ext>
              </a:extLst>
            </p:cNvPr>
            <p:cNvSpPr>
              <a:spLocks/>
            </p:cNvSpPr>
            <p:nvPr/>
          </p:nvSpPr>
          <p:spPr>
            <a:xfrm>
              <a:off x="-1" y="7494875"/>
              <a:ext cx="10691814" cy="648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73938" tIns="36969" rIns="73938" bIns="36969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 sz="1456"/>
            </a:p>
          </p:txBody>
        </p:sp>
        <p:sp>
          <p:nvSpPr>
            <p:cNvPr id="6" name="이등변 삼각형 5">
              <a:extLst>
                <a:ext uri="{FF2B5EF4-FFF2-40B4-BE49-F238E27FC236}">
                  <a16:creationId xmlns:a16="http://schemas.microsoft.com/office/drawing/2014/main" id="{F837386E-4F87-41BD-8E04-18091C0E4EA4}"/>
                </a:ext>
              </a:extLst>
            </p:cNvPr>
            <p:cNvSpPr/>
            <p:nvPr/>
          </p:nvSpPr>
          <p:spPr>
            <a:xfrm>
              <a:off x="5278568" y="7418774"/>
              <a:ext cx="134677" cy="78477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73938" tIns="36969" rIns="73938" bIns="36969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14400"/>
              <a:endParaRPr lang="ko-KR" altLang="en-US" sz="1456"/>
            </a:p>
          </p:txBody>
        </p:sp>
      </p:grpSp>
      <p:grpSp>
        <p:nvGrpSpPr>
          <p:cNvPr id="11" name="그룹 10">
            <a:extLst>
              <a:ext uri="{FF2B5EF4-FFF2-40B4-BE49-F238E27FC236}">
                <a16:creationId xmlns:a16="http://schemas.microsoft.com/office/drawing/2014/main" id="{AF4C30A2-BC59-45F8-A42E-60977012EC34}"/>
              </a:ext>
            </a:extLst>
          </p:cNvPr>
          <p:cNvGrpSpPr/>
          <p:nvPr userDrawn="1"/>
        </p:nvGrpSpPr>
        <p:grpSpPr>
          <a:xfrm>
            <a:off x="7950417" y="559515"/>
            <a:ext cx="1369002" cy="271832"/>
            <a:chOff x="7798393" y="506198"/>
            <a:chExt cx="1514676" cy="300757"/>
          </a:xfrm>
        </p:grpSpPr>
        <p:grpSp>
          <p:nvGrpSpPr>
            <p:cNvPr id="12" name="그룹 11">
              <a:extLst>
                <a:ext uri="{FF2B5EF4-FFF2-40B4-BE49-F238E27FC236}">
                  <a16:creationId xmlns:a16="http://schemas.microsoft.com/office/drawing/2014/main" id="{CFF16C9D-C87F-4583-8F5F-ECC93B7D5BE8}"/>
                </a:ext>
              </a:extLst>
            </p:cNvPr>
            <p:cNvGrpSpPr/>
            <p:nvPr/>
          </p:nvGrpSpPr>
          <p:grpSpPr>
            <a:xfrm>
              <a:off x="8400845" y="670661"/>
              <a:ext cx="912224" cy="52778"/>
              <a:chOff x="7860300" y="625448"/>
              <a:chExt cx="1109715" cy="45719"/>
            </a:xfrm>
          </p:grpSpPr>
          <p:sp>
            <p:nvSpPr>
              <p:cNvPr id="18" name="직사각형 17">
                <a:extLst>
                  <a:ext uri="{FF2B5EF4-FFF2-40B4-BE49-F238E27FC236}">
                    <a16:creationId xmlns:a16="http://schemas.microsoft.com/office/drawing/2014/main" id="{D8C58AD5-3929-491A-AC39-5F01C83A77D3}"/>
                  </a:ext>
                </a:extLst>
              </p:cNvPr>
              <p:cNvSpPr/>
              <p:nvPr/>
            </p:nvSpPr>
            <p:spPr>
              <a:xfrm>
                <a:off x="7860300" y="625448"/>
                <a:ext cx="211984" cy="45719"/>
              </a:xfrm>
              <a:prstGeom prst="rect">
                <a:avLst/>
              </a:prstGeom>
              <a:solidFill>
                <a:schemeClr val="tx1">
                  <a:alpha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800"/>
              </a:p>
            </p:txBody>
          </p:sp>
          <p:sp>
            <p:nvSpPr>
              <p:cNvPr id="19" name="직사각형 18">
                <a:extLst>
                  <a:ext uri="{FF2B5EF4-FFF2-40B4-BE49-F238E27FC236}">
                    <a16:creationId xmlns:a16="http://schemas.microsoft.com/office/drawing/2014/main" id="{BE4F29AE-77D0-4CD0-942F-4A09B0B37C20}"/>
                  </a:ext>
                </a:extLst>
              </p:cNvPr>
              <p:cNvSpPr/>
              <p:nvPr/>
            </p:nvSpPr>
            <p:spPr>
              <a:xfrm>
                <a:off x="8159544" y="625448"/>
                <a:ext cx="211984" cy="45719"/>
              </a:xfrm>
              <a:prstGeom prst="rect">
                <a:avLst/>
              </a:prstGeom>
              <a:solidFill>
                <a:srgbClr val="460B3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800"/>
              </a:p>
            </p:txBody>
          </p:sp>
          <p:sp>
            <p:nvSpPr>
              <p:cNvPr id="20" name="직사각형 19">
                <a:extLst>
                  <a:ext uri="{FF2B5EF4-FFF2-40B4-BE49-F238E27FC236}">
                    <a16:creationId xmlns:a16="http://schemas.microsoft.com/office/drawing/2014/main" id="{9A09D041-3B14-4F36-9344-0D4A4E2973AD}"/>
                  </a:ext>
                </a:extLst>
              </p:cNvPr>
              <p:cNvSpPr/>
              <p:nvPr/>
            </p:nvSpPr>
            <p:spPr>
              <a:xfrm>
                <a:off x="8458788" y="625448"/>
                <a:ext cx="211984" cy="45719"/>
              </a:xfrm>
              <a:prstGeom prst="rect">
                <a:avLst/>
              </a:prstGeom>
              <a:solidFill>
                <a:schemeClr val="tx1">
                  <a:alpha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800"/>
              </a:p>
            </p:txBody>
          </p:sp>
          <p:sp>
            <p:nvSpPr>
              <p:cNvPr id="21" name="직사각형 20">
                <a:extLst>
                  <a:ext uri="{FF2B5EF4-FFF2-40B4-BE49-F238E27FC236}">
                    <a16:creationId xmlns:a16="http://schemas.microsoft.com/office/drawing/2014/main" id="{DF447109-9B2F-4ACB-ABF1-4FD8DB70FD5A}"/>
                  </a:ext>
                </a:extLst>
              </p:cNvPr>
              <p:cNvSpPr/>
              <p:nvPr/>
            </p:nvSpPr>
            <p:spPr>
              <a:xfrm>
                <a:off x="8758031" y="625448"/>
                <a:ext cx="211984" cy="45719"/>
              </a:xfrm>
              <a:prstGeom prst="rect">
                <a:avLst/>
              </a:prstGeom>
              <a:solidFill>
                <a:schemeClr val="tx1">
                  <a:alpha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800"/>
              </a:p>
            </p:txBody>
          </p:sp>
        </p:grp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9739B14A-C1C6-46E4-9A50-7C7E712246E7}"/>
                </a:ext>
              </a:extLst>
            </p:cNvPr>
            <p:cNvSpPr txBox="1"/>
            <p:nvPr/>
          </p:nvSpPr>
          <p:spPr>
            <a:xfrm>
              <a:off x="7798393" y="585612"/>
              <a:ext cx="578541" cy="2213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ko-KR" sz="700" b="1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tx1">
                      <a:lumMod val="85000"/>
                      <a:lumOff val="15000"/>
                      <a:alpha val="35000"/>
                    </a:schemeClr>
                  </a:solidFill>
                  <a:latin typeface="Arial" panose="020B0604020202020204" pitchFamily="34" charset="0"/>
                  <a:ea typeface="나눔바른고딕" panose="020B0603020101020101" pitchFamily="50" charset="-127"/>
                  <a:cs typeface="Arial" panose="020B0604020202020204" pitchFamily="34" charset="0"/>
                </a:rPr>
                <a:t>Chapter</a:t>
              </a:r>
              <a:endParaRPr lang="ko-KR" altLang="en-US" sz="700" b="1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  <a:alpha val="35000"/>
                  </a:schemeClr>
                </a:solidFill>
                <a:latin typeface="Arial" panose="020B0604020202020204" pitchFamily="34" charset="0"/>
                <a:ea typeface="나눔바른고딕" panose="020B0603020101020101" pitchFamily="50" charset="-127"/>
                <a:cs typeface="Arial" panose="020B0604020202020204" pitchFamily="34" charset="0"/>
              </a:endParaRP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23E59A5A-2C5C-4C5F-87B8-80EDA8E6F857}"/>
                </a:ext>
              </a:extLst>
            </p:cNvPr>
            <p:cNvSpPr txBox="1"/>
            <p:nvPr/>
          </p:nvSpPr>
          <p:spPr>
            <a:xfrm>
              <a:off x="8430266" y="506198"/>
              <a:ext cx="115416" cy="138499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ko-KR" sz="800" b="1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tx1">
                      <a:lumMod val="85000"/>
                      <a:lumOff val="15000"/>
                      <a:alpha val="20000"/>
                    </a:schemeClr>
                  </a:solidFill>
                  <a:latin typeface="Arial" panose="020B0604020202020204" pitchFamily="34" charset="0"/>
                  <a:ea typeface="나눔바른고딕" panose="020B0603020101020101" pitchFamily="50" charset="-127"/>
                  <a:cs typeface="Arial" panose="020B0604020202020204" pitchFamily="34" charset="0"/>
                </a:rPr>
                <a:t>Ⅰ</a:t>
              </a:r>
              <a:endParaRPr lang="ko-KR" altLang="en-US" sz="800" b="1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  <a:alpha val="20000"/>
                  </a:schemeClr>
                </a:solidFill>
                <a:latin typeface="Arial" panose="020B0604020202020204" pitchFamily="34" charset="0"/>
                <a:ea typeface="나눔바른고딕" panose="020B0603020101020101" pitchFamily="50" charset="-127"/>
                <a:cs typeface="Arial" panose="020B0604020202020204" pitchFamily="34" charset="0"/>
              </a:endParaRP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B0241F8B-9517-4B1B-9798-5A77549975B0}"/>
                </a:ext>
              </a:extLst>
            </p:cNvPr>
            <p:cNvSpPr txBox="1"/>
            <p:nvPr/>
          </p:nvSpPr>
          <p:spPr>
            <a:xfrm>
              <a:off x="8676255" y="506198"/>
              <a:ext cx="115416" cy="138499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ko-KR" sz="800" b="1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rgbClr val="460B3D"/>
                  </a:solidFill>
                  <a:latin typeface="Arial" panose="020B0604020202020204" pitchFamily="34" charset="0"/>
                  <a:ea typeface="나눔바른고딕" panose="020B0603020101020101" pitchFamily="50" charset="-127"/>
                  <a:cs typeface="Arial" panose="020B0604020202020204" pitchFamily="34" charset="0"/>
                </a:rPr>
                <a:t>Ⅱ</a:t>
              </a:r>
              <a:endParaRPr lang="ko-KR" altLang="en-US" sz="800" b="1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460B3D"/>
                </a:solidFill>
                <a:latin typeface="Arial" panose="020B0604020202020204" pitchFamily="34" charset="0"/>
                <a:ea typeface="나눔바른고딕" panose="020B0603020101020101" pitchFamily="50" charset="-127"/>
                <a:cs typeface="Arial" panose="020B0604020202020204" pitchFamily="34" charset="0"/>
              </a:endParaRP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2F12CC57-672E-4789-B61E-02832953795B}"/>
                </a:ext>
              </a:extLst>
            </p:cNvPr>
            <p:cNvSpPr txBox="1"/>
            <p:nvPr/>
          </p:nvSpPr>
          <p:spPr>
            <a:xfrm>
              <a:off x="8922244" y="506198"/>
              <a:ext cx="115416" cy="138499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ko-KR" sz="800" b="1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tx1">
                      <a:lumMod val="85000"/>
                      <a:lumOff val="15000"/>
                      <a:alpha val="20000"/>
                    </a:schemeClr>
                  </a:solidFill>
                  <a:latin typeface="Arial" panose="020B0604020202020204" pitchFamily="34" charset="0"/>
                  <a:ea typeface="나눔바른고딕" panose="020B0603020101020101" pitchFamily="50" charset="-127"/>
                  <a:cs typeface="Arial" panose="020B0604020202020204" pitchFamily="34" charset="0"/>
                </a:rPr>
                <a:t>Ⅲ</a:t>
              </a:r>
              <a:endParaRPr lang="ko-KR" altLang="en-US" sz="800" b="1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  <a:alpha val="20000"/>
                  </a:schemeClr>
                </a:solidFill>
                <a:latin typeface="Arial" panose="020B0604020202020204" pitchFamily="34" charset="0"/>
                <a:ea typeface="나눔바른고딕" panose="020B0603020101020101" pitchFamily="50" charset="-127"/>
                <a:cs typeface="Arial" panose="020B0604020202020204" pitchFamily="34" charset="0"/>
              </a:endParaRP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D1D812B1-86E2-47F6-A685-FEFB5D88F77D}"/>
                </a:ext>
              </a:extLst>
            </p:cNvPr>
            <p:cNvSpPr txBox="1"/>
            <p:nvPr/>
          </p:nvSpPr>
          <p:spPr>
            <a:xfrm>
              <a:off x="9168232" y="506198"/>
              <a:ext cx="115416" cy="138499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ko-KR" sz="800" b="1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tx1">
                      <a:lumMod val="85000"/>
                      <a:lumOff val="15000"/>
                      <a:alpha val="20000"/>
                    </a:schemeClr>
                  </a:solidFill>
                  <a:latin typeface="Arial" panose="020B0604020202020204" pitchFamily="34" charset="0"/>
                  <a:ea typeface="나눔바른고딕" panose="020B0603020101020101" pitchFamily="50" charset="-127"/>
                  <a:cs typeface="Arial" panose="020B0604020202020204" pitchFamily="34" charset="0"/>
                </a:rPr>
                <a:t>Ⅳ</a:t>
              </a:r>
              <a:endParaRPr lang="ko-KR" altLang="en-US" sz="800" b="1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  <a:alpha val="20000"/>
                  </a:schemeClr>
                </a:solidFill>
                <a:latin typeface="Arial" panose="020B0604020202020204" pitchFamily="34" charset="0"/>
                <a:ea typeface="나눔바른고딕" panose="020B0603020101020101" pitchFamily="50" charset="-127"/>
                <a:cs typeface="Arial" panose="020B0604020202020204" pitchFamily="34" charset="0"/>
              </a:endParaRPr>
            </a:p>
          </p:txBody>
        </p:sp>
      </p:grpSp>
      <p:pic>
        <p:nvPicPr>
          <p:cNvPr id="24" name="그림 23">
            <a:extLst>
              <a:ext uri="{FF2B5EF4-FFF2-40B4-BE49-F238E27FC236}">
                <a16:creationId xmlns:a16="http://schemas.microsoft.com/office/drawing/2014/main" id="{6C93E7BE-EAE1-46DD-AD7B-6063D19D385C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4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68331" y="336590"/>
            <a:ext cx="847319" cy="275621"/>
          </a:xfrm>
          <a:prstGeom prst="rect">
            <a:avLst/>
          </a:prstGeom>
        </p:spPr>
      </p:pic>
      <p:sp>
        <p:nvSpPr>
          <p:cNvPr id="22" name="Title 1">
            <a:extLst>
              <a:ext uri="{FF2B5EF4-FFF2-40B4-BE49-F238E27FC236}">
                <a16:creationId xmlns:a16="http://schemas.microsoft.com/office/drawing/2014/main" id="{E3020988-E441-401F-8271-5F103E35158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324058" y="446210"/>
            <a:ext cx="8524790" cy="448210"/>
          </a:xfrm>
        </p:spPr>
        <p:txBody>
          <a:bodyPr>
            <a:normAutofit/>
          </a:bodyPr>
          <a:lstStyle>
            <a:lvl1pPr marL="0" algn="l" defTabSz="914400" rtl="0" eaLnBrk="1" latinLnBrk="1" hangingPunct="1">
              <a:defRPr lang="en-US" sz="2262" b="1" kern="120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나눔바른고딕" panose="020B0603020101020101" pitchFamily="50" charset="-127"/>
                <a:cs typeface="arial" panose="020B0604020202020204" pitchFamily="34" charset="0"/>
              </a:defRPr>
            </a:lvl1pPr>
          </a:lstStyle>
          <a:p>
            <a:r>
              <a:rPr lang="en-US" altLang="ko-KR" sz="2262" b="1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나눔바른고딕" panose="020B0603020101020101" pitchFamily="50" charset="-127"/>
                <a:cs typeface="arial" panose="020B0604020202020204" pitchFamily="34" charset="0"/>
              </a:rPr>
              <a:t>Please enter the subject</a:t>
            </a:r>
          </a:p>
        </p:txBody>
      </p:sp>
      <p:sp>
        <p:nvSpPr>
          <p:cNvPr id="25" name="Text Placeholder 2">
            <a:extLst>
              <a:ext uri="{FF2B5EF4-FFF2-40B4-BE49-F238E27FC236}">
                <a16:creationId xmlns:a16="http://schemas.microsoft.com/office/drawing/2014/main" id="{D614C963-A6EF-4B17-A532-65CCAF5F6730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340960" y="173162"/>
            <a:ext cx="8507888" cy="273044"/>
          </a:xfrm>
        </p:spPr>
        <p:txBody>
          <a:bodyPr anchor="ctr">
            <a:normAutofit/>
          </a:bodyPr>
          <a:lstStyle>
            <a:lvl1pPr marL="0" indent="0"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lang="ko-KR" altLang="en-US" sz="1000" b="0" kern="120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460B3D"/>
                </a:solidFill>
                <a:latin typeface="Arial" panose="020B0604020202020204" pitchFamily="34" charset="0"/>
                <a:ea typeface="나눔바른고딕" panose="020B0603020101020101" pitchFamily="50" charset="-127"/>
                <a:cs typeface="Arial" panose="020B0604020202020204" pitchFamily="34" charset="0"/>
              </a:defRPr>
            </a:lvl1pPr>
            <a:lvl2pPr marL="503972" indent="0">
              <a:buNone/>
              <a:defRPr sz="2205" b="1"/>
            </a:lvl2pPr>
            <a:lvl3pPr marL="1007943" indent="0">
              <a:buNone/>
              <a:defRPr sz="1984" b="1"/>
            </a:lvl3pPr>
            <a:lvl4pPr marL="1511915" indent="0">
              <a:buNone/>
              <a:defRPr sz="1764" b="1"/>
            </a:lvl4pPr>
            <a:lvl5pPr marL="2015886" indent="0">
              <a:buNone/>
              <a:defRPr sz="1764" b="1"/>
            </a:lvl5pPr>
            <a:lvl6pPr marL="2519858" indent="0">
              <a:buNone/>
              <a:defRPr sz="1764" b="1"/>
            </a:lvl6pPr>
            <a:lvl7pPr marL="3023829" indent="0">
              <a:buNone/>
              <a:defRPr sz="1764" b="1"/>
            </a:lvl7pPr>
            <a:lvl8pPr marL="3527801" indent="0">
              <a:buNone/>
              <a:defRPr sz="1764" b="1"/>
            </a:lvl8pPr>
            <a:lvl9pPr marL="4031772" indent="0">
              <a:buNone/>
              <a:defRPr sz="1764" b="1"/>
            </a:lvl9pPr>
          </a:lstStyle>
          <a:p>
            <a:pPr marL="0"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</a:pPr>
            <a:r>
              <a:rPr lang="en-US" altLang="ko-KR" sz="1000" b="0" kern="120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460B3D"/>
                </a:solidFill>
                <a:latin typeface="Arial" panose="020B0604020202020204" pitchFamily="34" charset="0"/>
                <a:ea typeface="나눔바른고딕" panose="020B0603020101020101" pitchFamily="50" charset="-127"/>
                <a:cs typeface="Arial" panose="020B0604020202020204" pitchFamily="34" charset="0"/>
              </a:rPr>
              <a:t>Please enter the subject</a:t>
            </a:r>
          </a:p>
        </p:txBody>
      </p:sp>
    </p:spTree>
    <p:extLst>
      <p:ext uri="{BB962C8B-B14F-4D97-AF65-F5344CB8AC3E}">
        <p14:creationId xmlns:p14="http://schemas.microsoft.com/office/powerpoint/2010/main" val="252877803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6452" userDrawn="1">
          <p15:clr>
            <a:srgbClr val="FBAE40"/>
          </p15:clr>
        </p15:guide>
        <p15:guide id="2" pos="283" userDrawn="1">
          <p15:clr>
            <a:srgbClr val="FBAE40"/>
          </p15:clr>
        </p15:guide>
        <p15:guide id="3" orient="horz" pos="4445" userDrawn="1">
          <p15:clr>
            <a:srgbClr val="FBAE40"/>
          </p15:clr>
        </p15:guide>
        <p15:guide id="4" orient="horz" pos="816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35062" y="402484"/>
            <a:ext cx="9221689" cy="14611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5062" y="2012414"/>
            <a:ext cx="9221689" cy="479654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35062" y="7006700"/>
            <a:ext cx="2405658" cy="402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32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AAE6AD-73F0-427A-8F02-D1B1A28BA2BD}" type="datetimeFigureOut">
              <a:rPr lang="ko-KR" altLang="en-US" smtClean="0"/>
              <a:t>2021-04-08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41663" y="7006700"/>
            <a:ext cx="3608487" cy="402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32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51093" y="7006700"/>
            <a:ext cx="2405658" cy="402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32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CB18FE-46AA-4BE0-88C7-F5AF093AC2C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271209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4" r:id="rId1"/>
    <p:sldLayoutId id="2147483745" r:id="rId2"/>
    <p:sldLayoutId id="2147483749" r:id="rId3"/>
    <p:sldLayoutId id="2147483734" r:id="rId4"/>
    <p:sldLayoutId id="2147483746" r:id="rId5"/>
    <p:sldLayoutId id="2147483747" r:id="rId6"/>
    <p:sldLayoutId id="2147483748" r:id="rId7"/>
    <p:sldLayoutId id="2147483755" r:id="rId8"/>
    <p:sldLayoutId id="2147483756" r:id="rId9"/>
    <p:sldLayoutId id="2147483757" r:id="rId10"/>
    <p:sldLayoutId id="2147483758" r:id="rId11"/>
    <p:sldLayoutId id="2147483754" r:id="rId12"/>
    <p:sldLayoutId id="2147483750" r:id="rId13"/>
    <p:sldLayoutId id="2147483735" r:id="rId14"/>
    <p:sldLayoutId id="2147483736" r:id="rId15"/>
    <p:sldLayoutId id="2147483737" r:id="rId16"/>
    <p:sldLayoutId id="2147483738" r:id="rId17"/>
    <p:sldLayoutId id="2147483739" r:id="rId18"/>
    <p:sldLayoutId id="2147483740" r:id="rId19"/>
    <p:sldLayoutId id="2147483741" r:id="rId20"/>
    <p:sldLayoutId id="2147483742" r:id="rId21"/>
    <p:sldLayoutId id="2147483743" r:id="rId22"/>
  </p:sldLayoutIdLst>
  <p:txStyles>
    <p:titleStyle>
      <a:lvl1pPr algn="l" defTabSz="1007943" rtl="0" eaLnBrk="1" latinLnBrk="1" hangingPunct="1">
        <a:lnSpc>
          <a:spcPct val="90000"/>
        </a:lnSpc>
        <a:spcBef>
          <a:spcPct val="0"/>
        </a:spcBef>
        <a:buNone/>
        <a:defRPr sz="485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1986" indent="-251986" algn="l" defTabSz="1007943" rtl="0" eaLnBrk="1" latinLnBrk="1" hangingPunct="1">
        <a:lnSpc>
          <a:spcPct val="90000"/>
        </a:lnSpc>
        <a:spcBef>
          <a:spcPts val="1102"/>
        </a:spcBef>
        <a:buFont typeface="Arial" panose="020B0604020202020204" pitchFamily="34" charset="0"/>
        <a:buChar char="•"/>
        <a:defRPr sz="3086" kern="1200">
          <a:solidFill>
            <a:schemeClr val="tx1"/>
          </a:solidFill>
          <a:latin typeface="+mn-lt"/>
          <a:ea typeface="+mn-ea"/>
          <a:cs typeface="+mn-cs"/>
        </a:defRPr>
      </a:lvl1pPr>
      <a:lvl2pPr marL="755957" indent="-251986" algn="l" defTabSz="1007943" rtl="0" eaLnBrk="1" latinLnBrk="1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2646" kern="1200">
          <a:solidFill>
            <a:schemeClr val="tx1"/>
          </a:solidFill>
          <a:latin typeface="+mn-lt"/>
          <a:ea typeface="+mn-ea"/>
          <a:cs typeface="+mn-cs"/>
        </a:defRPr>
      </a:lvl2pPr>
      <a:lvl3pPr marL="1259929" indent="-251986" algn="l" defTabSz="1007943" rtl="0" eaLnBrk="1" latinLnBrk="1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2205" kern="1200">
          <a:solidFill>
            <a:schemeClr val="tx1"/>
          </a:solidFill>
          <a:latin typeface="+mn-lt"/>
          <a:ea typeface="+mn-ea"/>
          <a:cs typeface="+mn-cs"/>
        </a:defRPr>
      </a:lvl3pPr>
      <a:lvl4pPr marL="1763900" indent="-251986" algn="l" defTabSz="1007943" rtl="0" eaLnBrk="1" latinLnBrk="1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4pPr>
      <a:lvl5pPr marL="2267872" indent="-251986" algn="l" defTabSz="1007943" rtl="0" eaLnBrk="1" latinLnBrk="1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5pPr>
      <a:lvl6pPr marL="2771844" indent="-251986" algn="l" defTabSz="1007943" rtl="0" eaLnBrk="1" latinLnBrk="1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6pPr>
      <a:lvl7pPr marL="3275815" indent="-251986" algn="l" defTabSz="1007943" rtl="0" eaLnBrk="1" latinLnBrk="1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7pPr>
      <a:lvl8pPr marL="3779787" indent="-251986" algn="l" defTabSz="1007943" rtl="0" eaLnBrk="1" latinLnBrk="1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8pPr>
      <a:lvl9pPr marL="4283758" indent="-251986" algn="l" defTabSz="1007943" rtl="0" eaLnBrk="1" latinLnBrk="1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07943" rtl="0" eaLnBrk="1" latinLnBrk="1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1pPr>
      <a:lvl2pPr marL="503972" algn="l" defTabSz="1007943" rtl="0" eaLnBrk="1" latinLnBrk="1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2pPr>
      <a:lvl3pPr marL="1007943" algn="l" defTabSz="1007943" rtl="0" eaLnBrk="1" latinLnBrk="1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3pPr>
      <a:lvl4pPr marL="1511915" algn="l" defTabSz="1007943" rtl="0" eaLnBrk="1" latinLnBrk="1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4pPr>
      <a:lvl5pPr marL="2015886" algn="l" defTabSz="1007943" rtl="0" eaLnBrk="1" latinLnBrk="1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5pPr>
      <a:lvl6pPr marL="2519858" algn="l" defTabSz="1007943" rtl="0" eaLnBrk="1" latinLnBrk="1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6pPr>
      <a:lvl7pPr marL="3023829" algn="l" defTabSz="1007943" rtl="0" eaLnBrk="1" latinLnBrk="1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7pPr>
      <a:lvl8pPr marL="3527801" algn="l" defTabSz="1007943" rtl="0" eaLnBrk="1" latinLnBrk="1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8pPr>
      <a:lvl9pPr marL="4031772" algn="l" defTabSz="1007943" rtl="0" eaLnBrk="1" latinLnBrk="1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microsoft.com/office/2007/relationships/hdphoto" Target="../media/hdphoto2.wdp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emf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emf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4" Type="http://schemas.microsoft.com/office/2007/relationships/hdphoto" Target="../media/hdphoto2.wdp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Relationship Id="rId4" Type="http://schemas.microsoft.com/office/2007/relationships/hdphoto" Target="../media/hdphoto2.wdp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microsoft.com/office/2007/relationships/hdphoto" Target="../media/hdphoto2.wdp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5" Type="http://schemas.microsoft.com/office/2007/relationships/hdphoto" Target="../media/hdphoto2.wdp"/><Relationship Id="rId4" Type="http://schemas.openxmlformats.org/officeDocument/2006/relationships/image" Target="../media/image1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emf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emf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emf"/><Relationship Id="rId1" Type="http://schemas.openxmlformats.org/officeDocument/2006/relationships/slideLayout" Target="../slideLayouts/slideLayout10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emf"/><Relationship Id="rId1" Type="http://schemas.openxmlformats.org/officeDocument/2006/relationships/slideLayout" Target="../slideLayouts/slideLayout1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emf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emf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TextBox 17">
            <a:extLst>
              <a:ext uri="{FF2B5EF4-FFF2-40B4-BE49-F238E27FC236}">
                <a16:creationId xmlns:a16="http://schemas.microsoft.com/office/drawing/2014/main" id="{0DAE8E5D-EC5A-44D7-B703-06351A59C2B1}"/>
              </a:ext>
            </a:extLst>
          </p:cNvPr>
          <p:cNvSpPr txBox="1"/>
          <p:nvPr/>
        </p:nvSpPr>
        <p:spPr>
          <a:xfrm>
            <a:off x="500199" y="2053672"/>
            <a:ext cx="683712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4400" b="1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bg1"/>
                </a:solidFill>
                <a:latin typeface="Arial" panose="020B0604020202020204" pitchFamily="34" charset="0"/>
                <a:ea typeface="나눔바른고딕" panose="020B0603020101020101" pitchFamily="50" charset="-127"/>
                <a:cs typeface="Arial" panose="020B0604020202020204" pitchFamily="34" charset="0"/>
              </a:rPr>
              <a:t>Please enter the title text</a:t>
            </a:r>
            <a:endParaRPr lang="ko-KR" altLang="en-US" sz="4400" b="1" dirty="0">
              <a:ln>
                <a:solidFill>
                  <a:schemeClr val="tx1">
                    <a:alpha val="0"/>
                  </a:schemeClr>
                </a:solidFill>
              </a:ln>
              <a:solidFill>
                <a:schemeClr val="bg1"/>
              </a:solidFill>
              <a:latin typeface="Arial" panose="020B0604020202020204" pitchFamily="34" charset="0"/>
              <a:ea typeface="나눔바른고딕" panose="020B0603020101020101" pitchFamily="50" charset="-127"/>
              <a:cs typeface="Arial" panose="020B0604020202020204" pitchFamily="34" charset="0"/>
            </a:endParaRPr>
          </a:p>
        </p:txBody>
      </p:sp>
      <p:sp>
        <p:nvSpPr>
          <p:cNvPr id="93" name="TextBox 92">
            <a:extLst>
              <a:ext uri="{FF2B5EF4-FFF2-40B4-BE49-F238E27FC236}">
                <a16:creationId xmlns:a16="http://schemas.microsoft.com/office/drawing/2014/main" id="{301C4B81-CBDE-4D9A-9BDF-9247E6405135}"/>
              </a:ext>
            </a:extLst>
          </p:cNvPr>
          <p:cNvSpPr txBox="1"/>
          <p:nvPr/>
        </p:nvSpPr>
        <p:spPr>
          <a:xfrm>
            <a:off x="550999" y="3151599"/>
            <a:ext cx="132600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60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bg1"/>
                </a:solidFill>
                <a:latin typeface="Arial" panose="020B0604020202020204" pitchFamily="34" charset="0"/>
                <a:ea typeface="나눔바른고딕" panose="020B0603020101020101" pitchFamily="50" charset="-127"/>
                <a:cs typeface="Arial" panose="020B0604020202020204" pitchFamily="34" charset="0"/>
              </a:rPr>
              <a:t>2021. 00. 00</a:t>
            </a:r>
            <a:endParaRPr lang="ko-KR" altLang="en-US" sz="1600" dirty="0">
              <a:ln>
                <a:solidFill>
                  <a:schemeClr val="tx1">
                    <a:alpha val="0"/>
                  </a:schemeClr>
                </a:solidFill>
              </a:ln>
              <a:solidFill>
                <a:schemeClr val="bg1"/>
              </a:solidFill>
              <a:latin typeface="Arial" panose="020B0604020202020204" pitchFamily="34" charset="0"/>
              <a:ea typeface="나눔바른고딕" panose="020B0603020101020101" pitchFamily="50" charset="-127"/>
              <a:cs typeface="Arial" panose="020B0604020202020204" pitchFamily="34" charset="0"/>
            </a:endParaRPr>
          </a:p>
        </p:txBody>
      </p:sp>
      <p:cxnSp>
        <p:nvCxnSpPr>
          <p:cNvPr id="94" name="직선 연결선 93">
            <a:extLst>
              <a:ext uri="{FF2B5EF4-FFF2-40B4-BE49-F238E27FC236}">
                <a16:creationId xmlns:a16="http://schemas.microsoft.com/office/drawing/2014/main" id="{0C36EA70-38BE-4C1A-94DF-F6325600BCFD}"/>
              </a:ext>
            </a:extLst>
          </p:cNvPr>
          <p:cNvCxnSpPr>
            <a:cxnSpLocks/>
          </p:cNvCxnSpPr>
          <p:nvPr/>
        </p:nvCxnSpPr>
        <p:spPr>
          <a:xfrm flipH="1">
            <a:off x="1" y="2333995"/>
            <a:ext cx="423862" cy="0"/>
          </a:xfrm>
          <a:prstGeom prst="line">
            <a:avLst/>
          </a:prstGeom>
          <a:ln w="50800">
            <a:solidFill>
              <a:srgbClr val="AC6D6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2" name="TextBox 171">
            <a:extLst>
              <a:ext uri="{FF2B5EF4-FFF2-40B4-BE49-F238E27FC236}">
                <a16:creationId xmlns:a16="http://schemas.microsoft.com/office/drawing/2014/main" id="{14EC8199-D663-475A-A998-B89C0D5CD996}"/>
              </a:ext>
            </a:extLst>
          </p:cNvPr>
          <p:cNvSpPr txBox="1"/>
          <p:nvPr/>
        </p:nvSpPr>
        <p:spPr>
          <a:xfrm>
            <a:off x="550999" y="1503101"/>
            <a:ext cx="20954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b="1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bg1"/>
                </a:solidFill>
                <a:latin typeface="Arial" panose="020B0604020202020204" pitchFamily="34" charset="0"/>
                <a:ea typeface="나눔바른고딕" panose="020B0603020101020101" pitchFamily="50" charset="-127"/>
                <a:cs typeface="Arial" panose="020B0604020202020204" pitchFamily="34" charset="0"/>
              </a:rPr>
              <a:t>OOOOOO project</a:t>
            </a:r>
            <a:endParaRPr lang="ko-KR" altLang="en-US" b="1" dirty="0">
              <a:ln>
                <a:solidFill>
                  <a:schemeClr val="tx1">
                    <a:alpha val="0"/>
                  </a:schemeClr>
                </a:solidFill>
              </a:ln>
              <a:solidFill>
                <a:schemeClr val="bg1"/>
              </a:solidFill>
              <a:latin typeface="Arial" panose="020B0604020202020204" pitchFamily="34" charset="0"/>
              <a:ea typeface="나눔바른고딕" panose="020B0603020101020101" pitchFamily="50" charset="-127"/>
              <a:cs typeface="Arial" panose="020B0604020202020204" pitchFamily="34" charset="0"/>
            </a:endParaRPr>
          </a:p>
        </p:txBody>
      </p:sp>
      <p:sp>
        <p:nvSpPr>
          <p:cNvPr id="173" name="TextBox 172">
            <a:extLst>
              <a:ext uri="{FF2B5EF4-FFF2-40B4-BE49-F238E27FC236}">
                <a16:creationId xmlns:a16="http://schemas.microsoft.com/office/drawing/2014/main" id="{0430A744-6D52-480D-B261-ED4DFA99B9A9}"/>
              </a:ext>
            </a:extLst>
          </p:cNvPr>
          <p:cNvSpPr txBox="1"/>
          <p:nvPr/>
        </p:nvSpPr>
        <p:spPr>
          <a:xfrm>
            <a:off x="550999" y="4413905"/>
            <a:ext cx="17491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bg1"/>
                </a:solidFill>
                <a:latin typeface="Arial" panose="020B0604020202020204" pitchFamily="34" charset="0"/>
                <a:ea typeface="나눔바른고딕" panose="020B0603020101020101" pitchFamily="50" charset="-127"/>
                <a:cs typeface="Arial" panose="020B0604020202020204" pitchFamily="34" charset="0"/>
              </a:rPr>
              <a:t>OOO professor</a:t>
            </a:r>
            <a:endParaRPr lang="ko-KR" altLang="en-US" dirty="0">
              <a:ln>
                <a:solidFill>
                  <a:schemeClr val="tx1">
                    <a:alpha val="0"/>
                  </a:schemeClr>
                </a:solidFill>
              </a:ln>
              <a:solidFill>
                <a:schemeClr val="bg1"/>
              </a:solidFill>
              <a:latin typeface="Arial" panose="020B0604020202020204" pitchFamily="34" charset="0"/>
              <a:ea typeface="나눔바른고딕" panose="020B0603020101020101" pitchFamily="50" charset="-127"/>
              <a:cs typeface="Arial" panose="020B0604020202020204" pitchFamily="34" charset="0"/>
            </a:endParaRPr>
          </a:p>
        </p:txBody>
      </p:sp>
      <p:pic>
        <p:nvPicPr>
          <p:cNvPr id="251" name="그림 250">
            <a:extLst>
              <a:ext uri="{FF2B5EF4-FFF2-40B4-BE49-F238E27FC236}">
                <a16:creationId xmlns:a16="http://schemas.microsoft.com/office/drawing/2014/main" id="{203D7460-90DF-4F12-B201-1BFF6BECAAC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4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4953" y="6799992"/>
            <a:ext cx="1229824" cy="4000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70756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>
            <a:extLst>
              <a:ext uri="{FF2B5EF4-FFF2-40B4-BE49-F238E27FC236}">
                <a16:creationId xmlns:a16="http://schemas.microsoft.com/office/drawing/2014/main" id="{DFA4B917-A7E3-4F3F-9619-2347BF05F91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15058" y="493058"/>
            <a:ext cx="592542" cy="776148"/>
          </a:xfrm>
          <a:prstGeom prst="rect">
            <a:avLst/>
          </a:prstGeom>
        </p:spPr>
      </p:pic>
      <p:cxnSp>
        <p:nvCxnSpPr>
          <p:cNvPr id="11" name="직선 연결선 10">
            <a:extLst>
              <a:ext uri="{FF2B5EF4-FFF2-40B4-BE49-F238E27FC236}">
                <a16:creationId xmlns:a16="http://schemas.microsoft.com/office/drawing/2014/main" id="{1D6B3245-6088-4689-AD8B-7413B5E566BF}"/>
              </a:ext>
            </a:extLst>
          </p:cNvPr>
          <p:cNvCxnSpPr/>
          <p:nvPr/>
        </p:nvCxnSpPr>
        <p:spPr>
          <a:xfrm>
            <a:off x="2933700" y="2913919"/>
            <a:ext cx="7758113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7">
            <a:extLst>
              <a:ext uri="{FF2B5EF4-FFF2-40B4-BE49-F238E27FC236}">
                <a16:creationId xmlns:a16="http://schemas.microsoft.com/office/drawing/2014/main" id="{261D840B-D71D-41F1-BF8E-6D84EDE34D08}"/>
              </a:ext>
            </a:extLst>
          </p:cNvPr>
          <p:cNvSpPr txBox="1"/>
          <p:nvPr/>
        </p:nvSpPr>
        <p:spPr>
          <a:xfrm>
            <a:off x="3109472" y="3066432"/>
            <a:ext cx="362413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4400" b="1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bg1"/>
                </a:solidFill>
                <a:latin typeface="Arial" panose="020B0604020202020204" pitchFamily="34" charset="0"/>
                <a:ea typeface="나눔바른고딕" panose="020B0603020101020101" pitchFamily="50" charset="-127"/>
                <a:cs typeface="Arial" panose="020B0604020202020204" pitchFamily="34" charset="0"/>
              </a:rPr>
              <a:t>Chapter Title</a:t>
            </a:r>
            <a:endParaRPr lang="ko-KR" altLang="en-US" sz="4400" b="1" dirty="0">
              <a:ln>
                <a:solidFill>
                  <a:schemeClr val="tx1">
                    <a:alpha val="0"/>
                  </a:schemeClr>
                </a:solidFill>
              </a:ln>
              <a:solidFill>
                <a:schemeClr val="bg1"/>
              </a:solidFill>
              <a:latin typeface="Arial" panose="020B0604020202020204" pitchFamily="34" charset="0"/>
              <a:ea typeface="나눔바른고딕" panose="020B0603020101020101" pitchFamily="50" charset="-127"/>
              <a:cs typeface="Arial" panose="020B0604020202020204" pitchFamily="34" charset="0"/>
            </a:endParaRPr>
          </a:p>
        </p:txBody>
      </p:sp>
      <p:sp>
        <p:nvSpPr>
          <p:cNvPr id="13" name="TextBox 17">
            <a:extLst>
              <a:ext uri="{FF2B5EF4-FFF2-40B4-BE49-F238E27FC236}">
                <a16:creationId xmlns:a16="http://schemas.microsoft.com/office/drawing/2014/main" id="{06F87571-40F6-44DA-87EB-CA0A7EE8C257}"/>
              </a:ext>
            </a:extLst>
          </p:cNvPr>
          <p:cNvSpPr txBox="1"/>
          <p:nvPr/>
        </p:nvSpPr>
        <p:spPr>
          <a:xfrm>
            <a:off x="3195197" y="2500815"/>
            <a:ext cx="49930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200" b="1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bg1"/>
                </a:solidFill>
                <a:latin typeface="Arial" panose="020B0604020202020204" pitchFamily="34" charset="0"/>
                <a:ea typeface="나눔바른고딕" panose="020B0603020101020101" pitchFamily="50" charset="-127"/>
                <a:cs typeface="Arial" panose="020B0604020202020204" pitchFamily="34" charset="0"/>
              </a:rPr>
              <a:t>Title</a:t>
            </a:r>
            <a:endParaRPr lang="en-US" altLang="ko-KR" sz="1200" dirty="0">
              <a:ln>
                <a:solidFill>
                  <a:schemeClr val="tx1">
                    <a:alpha val="0"/>
                  </a:schemeClr>
                </a:solidFill>
              </a:ln>
              <a:solidFill>
                <a:schemeClr val="bg1"/>
              </a:solidFill>
              <a:latin typeface="Arial" panose="020B0604020202020204" pitchFamily="34" charset="0"/>
              <a:ea typeface="나눔바른고딕" panose="020B0603020101020101" pitchFamily="50" charset="-127"/>
              <a:cs typeface="Arial" panose="020B0604020202020204" pitchFamily="34" charset="0"/>
            </a:endParaRPr>
          </a:p>
        </p:txBody>
      </p:sp>
      <p:sp>
        <p:nvSpPr>
          <p:cNvPr id="14" name="TextBox 17">
            <a:extLst>
              <a:ext uri="{FF2B5EF4-FFF2-40B4-BE49-F238E27FC236}">
                <a16:creationId xmlns:a16="http://schemas.microsoft.com/office/drawing/2014/main" id="{2DCE7AF9-F189-4DC9-907F-691080A20C10}"/>
              </a:ext>
            </a:extLst>
          </p:cNvPr>
          <p:cNvSpPr txBox="1"/>
          <p:nvPr/>
        </p:nvSpPr>
        <p:spPr>
          <a:xfrm>
            <a:off x="1349600" y="2601215"/>
            <a:ext cx="1313180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ko-KR" sz="8800" b="1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bg1"/>
                </a:solidFill>
                <a:latin typeface="Arial" panose="020B0604020202020204" pitchFamily="34" charset="0"/>
                <a:ea typeface="나눔바른고딕" panose="020B0603020101020101" pitchFamily="50" charset="-127"/>
                <a:cs typeface="Arial" panose="020B0604020202020204" pitchFamily="34" charset="0"/>
              </a:rPr>
              <a:t>Ⅲ</a:t>
            </a:r>
            <a:endParaRPr lang="ko-KR" altLang="en-US" sz="8800" b="1" dirty="0">
              <a:ln>
                <a:solidFill>
                  <a:schemeClr val="tx1">
                    <a:alpha val="0"/>
                  </a:schemeClr>
                </a:solidFill>
              </a:ln>
              <a:solidFill>
                <a:schemeClr val="bg1"/>
              </a:solidFill>
              <a:latin typeface="Arial" panose="020B0604020202020204" pitchFamily="34" charset="0"/>
              <a:ea typeface="나눔바른고딕" panose="020B0603020101020101" pitchFamily="50" charset="-127"/>
              <a:cs typeface="Arial" panose="020B0604020202020204" pitchFamily="34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D0BD9E2B-D0B7-4668-97AB-EE37714835A3}"/>
              </a:ext>
            </a:extLst>
          </p:cNvPr>
          <p:cNvSpPr txBox="1"/>
          <p:nvPr/>
        </p:nvSpPr>
        <p:spPr>
          <a:xfrm>
            <a:off x="1595659" y="2485426"/>
            <a:ext cx="82105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ko-KR" sz="140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bg1"/>
                </a:solidFill>
                <a:latin typeface="Arial" panose="020B0604020202020204" pitchFamily="34" charset="0"/>
                <a:ea typeface="나눔바른고딕" panose="020B0603020101020101" pitchFamily="50" charset="-127"/>
                <a:cs typeface="Arial" panose="020B0604020202020204" pitchFamily="34" charset="0"/>
              </a:rPr>
              <a:t>Chapter</a:t>
            </a:r>
            <a:endParaRPr lang="ko-KR" altLang="en-US" sz="1400" dirty="0">
              <a:ln>
                <a:solidFill>
                  <a:schemeClr val="tx1">
                    <a:alpha val="0"/>
                  </a:schemeClr>
                </a:solidFill>
              </a:ln>
              <a:solidFill>
                <a:schemeClr val="bg1"/>
              </a:solidFill>
              <a:latin typeface="Arial" panose="020B0604020202020204" pitchFamily="34" charset="0"/>
              <a:ea typeface="나눔바른고딕" panose="020B0603020101020101" pitchFamily="50" charset="-127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472071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>
            <a:extLst>
              <a:ext uri="{FF2B5EF4-FFF2-40B4-BE49-F238E27FC236}">
                <a16:creationId xmlns:a16="http://schemas.microsoft.com/office/drawing/2014/main" id="{790B0725-93BD-469D-AE51-E5B40382F6B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15058" y="493058"/>
            <a:ext cx="592542" cy="776148"/>
          </a:xfrm>
          <a:prstGeom prst="rect">
            <a:avLst/>
          </a:prstGeom>
        </p:spPr>
      </p:pic>
      <p:cxnSp>
        <p:nvCxnSpPr>
          <p:cNvPr id="11" name="직선 연결선 10">
            <a:extLst>
              <a:ext uri="{FF2B5EF4-FFF2-40B4-BE49-F238E27FC236}">
                <a16:creationId xmlns:a16="http://schemas.microsoft.com/office/drawing/2014/main" id="{2A52E04E-72A9-422A-B62A-C3B2806F85C5}"/>
              </a:ext>
            </a:extLst>
          </p:cNvPr>
          <p:cNvCxnSpPr/>
          <p:nvPr/>
        </p:nvCxnSpPr>
        <p:spPr>
          <a:xfrm>
            <a:off x="2933700" y="2913919"/>
            <a:ext cx="7758113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7">
            <a:extLst>
              <a:ext uri="{FF2B5EF4-FFF2-40B4-BE49-F238E27FC236}">
                <a16:creationId xmlns:a16="http://schemas.microsoft.com/office/drawing/2014/main" id="{DCE0ECE6-234F-4679-830C-29786EDEF86C}"/>
              </a:ext>
            </a:extLst>
          </p:cNvPr>
          <p:cNvSpPr txBox="1"/>
          <p:nvPr/>
        </p:nvSpPr>
        <p:spPr>
          <a:xfrm>
            <a:off x="3109472" y="3066432"/>
            <a:ext cx="362413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4400" b="1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bg1"/>
                </a:solidFill>
                <a:latin typeface="Arial" panose="020B0604020202020204" pitchFamily="34" charset="0"/>
                <a:ea typeface="나눔바른고딕" panose="020B0603020101020101" pitchFamily="50" charset="-127"/>
                <a:cs typeface="Arial" panose="020B0604020202020204" pitchFamily="34" charset="0"/>
              </a:rPr>
              <a:t>Chapter Title</a:t>
            </a:r>
            <a:endParaRPr lang="ko-KR" altLang="en-US" sz="4400" b="1" dirty="0">
              <a:ln>
                <a:solidFill>
                  <a:schemeClr val="tx1">
                    <a:alpha val="0"/>
                  </a:schemeClr>
                </a:solidFill>
              </a:ln>
              <a:solidFill>
                <a:schemeClr val="bg1"/>
              </a:solidFill>
              <a:latin typeface="Arial" panose="020B0604020202020204" pitchFamily="34" charset="0"/>
              <a:ea typeface="나눔바른고딕" panose="020B0603020101020101" pitchFamily="50" charset="-127"/>
              <a:cs typeface="Arial" panose="020B0604020202020204" pitchFamily="34" charset="0"/>
            </a:endParaRPr>
          </a:p>
        </p:txBody>
      </p:sp>
      <p:sp>
        <p:nvSpPr>
          <p:cNvPr id="13" name="TextBox 17">
            <a:extLst>
              <a:ext uri="{FF2B5EF4-FFF2-40B4-BE49-F238E27FC236}">
                <a16:creationId xmlns:a16="http://schemas.microsoft.com/office/drawing/2014/main" id="{F4B60A67-79EC-44EB-8665-C17584D75EF3}"/>
              </a:ext>
            </a:extLst>
          </p:cNvPr>
          <p:cNvSpPr txBox="1"/>
          <p:nvPr/>
        </p:nvSpPr>
        <p:spPr>
          <a:xfrm>
            <a:off x="3195197" y="2500815"/>
            <a:ext cx="49930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200" b="1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bg1"/>
                </a:solidFill>
                <a:latin typeface="Arial" panose="020B0604020202020204" pitchFamily="34" charset="0"/>
                <a:ea typeface="나눔바른고딕" panose="020B0603020101020101" pitchFamily="50" charset="-127"/>
                <a:cs typeface="Arial" panose="020B0604020202020204" pitchFamily="34" charset="0"/>
              </a:rPr>
              <a:t>Title</a:t>
            </a:r>
            <a:endParaRPr lang="en-US" altLang="ko-KR" sz="1200" dirty="0">
              <a:ln>
                <a:solidFill>
                  <a:schemeClr val="tx1">
                    <a:alpha val="0"/>
                  </a:schemeClr>
                </a:solidFill>
              </a:ln>
              <a:solidFill>
                <a:schemeClr val="bg1"/>
              </a:solidFill>
              <a:latin typeface="Arial" panose="020B0604020202020204" pitchFamily="34" charset="0"/>
              <a:ea typeface="나눔바른고딕" panose="020B0603020101020101" pitchFamily="50" charset="-127"/>
              <a:cs typeface="Arial" panose="020B0604020202020204" pitchFamily="34" charset="0"/>
            </a:endParaRPr>
          </a:p>
        </p:txBody>
      </p:sp>
      <p:sp>
        <p:nvSpPr>
          <p:cNvPr id="14" name="TextBox 17">
            <a:extLst>
              <a:ext uri="{FF2B5EF4-FFF2-40B4-BE49-F238E27FC236}">
                <a16:creationId xmlns:a16="http://schemas.microsoft.com/office/drawing/2014/main" id="{D2A8BF6C-A2F0-4118-88C0-90A2FEA064E6}"/>
              </a:ext>
            </a:extLst>
          </p:cNvPr>
          <p:cNvSpPr txBox="1"/>
          <p:nvPr/>
        </p:nvSpPr>
        <p:spPr>
          <a:xfrm>
            <a:off x="1349600" y="2601215"/>
            <a:ext cx="1313180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ko-KR" sz="8800" b="1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bg1"/>
                </a:solidFill>
                <a:latin typeface="Arial" panose="020B0604020202020204" pitchFamily="34" charset="0"/>
                <a:ea typeface="나눔바른고딕" panose="020B0603020101020101" pitchFamily="50" charset="-127"/>
                <a:cs typeface="Arial" panose="020B0604020202020204" pitchFamily="34" charset="0"/>
              </a:rPr>
              <a:t>Ⅳ</a:t>
            </a:r>
            <a:endParaRPr lang="ko-KR" altLang="en-US" sz="8800" b="1" dirty="0">
              <a:ln>
                <a:solidFill>
                  <a:schemeClr val="tx1">
                    <a:alpha val="0"/>
                  </a:schemeClr>
                </a:solidFill>
              </a:ln>
              <a:solidFill>
                <a:schemeClr val="bg1"/>
              </a:solidFill>
              <a:latin typeface="Arial" panose="020B0604020202020204" pitchFamily="34" charset="0"/>
              <a:ea typeface="나눔바른고딕" panose="020B0603020101020101" pitchFamily="50" charset="-127"/>
              <a:cs typeface="Arial" panose="020B0604020202020204" pitchFamily="34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B2EDDD85-8EC3-429B-B1AD-F75EC8A640CD}"/>
              </a:ext>
            </a:extLst>
          </p:cNvPr>
          <p:cNvSpPr txBox="1"/>
          <p:nvPr/>
        </p:nvSpPr>
        <p:spPr>
          <a:xfrm>
            <a:off x="1595659" y="2485426"/>
            <a:ext cx="82105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ko-KR" sz="140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bg1"/>
                </a:solidFill>
                <a:latin typeface="Arial" panose="020B0604020202020204" pitchFamily="34" charset="0"/>
                <a:ea typeface="나눔바른고딕" panose="020B0603020101020101" pitchFamily="50" charset="-127"/>
                <a:cs typeface="Arial" panose="020B0604020202020204" pitchFamily="34" charset="0"/>
              </a:rPr>
              <a:t>Chapter</a:t>
            </a:r>
            <a:endParaRPr lang="ko-KR" altLang="en-US" sz="1400" dirty="0">
              <a:ln>
                <a:solidFill>
                  <a:schemeClr val="tx1">
                    <a:alpha val="0"/>
                  </a:schemeClr>
                </a:solidFill>
              </a:ln>
              <a:solidFill>
                <a:schemeClr val="bg1"/>
              </a:solidFill>
              <a:latin typeface="Arial" panose="020B0604020202020204" pitchFamily="34" charset="0"/>
              <a:ea typeface="나눔바른고딕" panose="020B0603020101020101" pitchFamily="50" charset="-127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418157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TextBox 17">
            <a:extLst>
              <a:ext uri="{FF2B5EF4-FFF2-40B4-BE49-F238E27FC236}">
                <a16:creationId xmlns:a16="http://schemas.microsoft.com/office/drawing/2014/main" id="{0822B329-34C2-4F96-B7E7-0AD81241E0D7}"/>
              </a:ext>
            </a:extLst>
          </p:cNvPr>
          <p:cNvSpPr txBox="1"/>
          <p:nvPr/>
        </p:nvSpPr>
        <p:spPr>
          <a:xfrm>
            <a:off x="2517568" y="2407578"/>
            <a:ext cx="5656677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ko-KR" sz="7200" b="1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bg1"/>
                </a:solidFill>
                <a:latin typeface="Arial" panose="020B0604020202020204" pitchFamily="34" charset="0"/>
                <a:ea typeface="나눔바른고딕" panose="020B0603020101020101" pitchFamily="50" charset="-127"/>
                <a:cs typeface="Arial" panose="020B0604020202020204" pitchFamily="34" charset="0"/>
              </a:rPr>
              <a:t>THANK YOU</a:t>
            </a:r>
            <a:endParaRPr lang="ko-KR" altLang="en-US" sz="7200" b="1" dirty="0">
              <a:ln>
                <a:solidFill>
                  <a:schemeClr val="tx1">
                    <a:alpha val="0"/>
                  </a:schemeClr>
                </a:solidFill>
              </a:ln>
              <a:solidFill>
                <a:schemeClr val="bg1"/>
              </a:solidFill>
              <a:latin typeface="Arial" panose="020B0604020202020204" pitchFamily="34" charset="0"/>
              <a:ea typeface="나눔바른고딕" panose="020B0603020101020101" pitchFamily="50" charset="-127"/>
              <a:cs typeface="Arial" panose="020B0604020202020204" pitchFamily="34" charset="0"/>
            </a:endParaRPr>
          </a:p>
        </p:txBody>
      </p:sp>
      <p:pic>
        <p:nvPicPr>
          <p:cNvPr id="4" name="그림 3">
            <a:extLst>
              <a:ext uri="{FF2B5EF4-FFF2-40B4-BE49-F238E27FC236}">
                <a16:creationId xmlns:a16="http://schemas.microsoft.com/office/drawing/2014/main" id="{5C7693F9-8D85-46B3-B977-7862657576F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3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363" y="6799992"/>
            <a:ext cx="1229824" cy="4000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28874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TextBox 17">
            <a:extLst>
              <a:ext uri="{FF2B5EF4-FFF2-40B4-BE49-F238E27FC236}">
                <a16:creationId xmlns:a16="http://schemas.microsoft.com/office/drawing/2014/main" id="{0822B329-34C2-4F96-B7E7-0AD81241E0D7}"/>
              </a:ext>
            </a:extLst>
          </p:cNvPr>
          <p:cNvSpPr txBox="1"/>
          <p:nvPr/>
        </p:nvSpPr>
        <p:spPr>
          <a:xfrm>
            <a:off x="2517568" y="2407578"/>
            <a:ext cx="5656677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ko-KR" sz="7200" b="1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460B3D"/>
                </a:solidFill>
                <a:latin typeface="Arial" panose="020B0604020202020204" pitchFamily="34" charset="0"/>
                <a:ea typeface="나눔바른고딕" panose="020B0603020101020101" pitchFamily="50" charset="-127"/>
                <a:cs typeface="Arial" panose="020B0604020202020204" pitchFamily="34" charset="0"/>
              </a:rPr>
              <a:t>T</a:t>
            </a:r>
            <a:r>
              <a:rPr lang="en-US" altLang="ko-KR" sz="7200" b="1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나눔바른고딕" panose="020B0603020101020101" pitchFamily="50" charset="-127"/>
                <a:cs typeface="Arial" panose="020B0604020202020204" pitchFamily="34" charset="0"/>
              </a:rPr>
              <a:t>HANK</a:t>
            </a:r>
            <a:r>
              <a:rPr lang="en-US" altLang="ko-KR" sz="7200" b="1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460B3D"/>
                </a:solidFill>
                <a:latin typeface="Arial" panose="020B0604020202020204" pitchFamily="34" charset="0"/>
                <a:ea typeface="나눔바른고딕" panose="020B0603020101020101" pitchFamily="50" charset="-127"/>
                <a:cs typeface="Arial" panose="020B0604020202020204" pitchFamily="34" charset="0"/>
              </a:rPr>
              <a:t> Y</a:t>
            </a:r>
            <a:r>
              <a:rPr lang="en-US" altLang="ko-KR" sz="7200" b="1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나눔바른고딕" panose="020B0603020101020101" pitchFamily="50" charset="-127"/>
                <a:cs typeface="Arial" panose="020B0604020202020204" pitchFamily="34" charset="0"/>
              </a:rPr>
              <a:t>OU</a:t>
            </a:r>
            <a:endParaRPr lang="ko-KR" altLang="en-US" sz="7200" b="1" dirty="0">
              <a:ln>
                <a:solidFill>
                  <a:schemeClr val="tx1">
                    <a:alpha val="0"/>
                  </a:scheme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나눔바른고딕" panose="020B0603020101020101" pitchFamily="50" charset="-127"/>
              <a:cs typeface="Arial" panose="020B0604020202020204" pitchFamily="34" charset="0"/>
            </a:endParaRPr>
          </a:p>
        </p:txBody>
      </p:sp>
      <p:pic>
        <p:nvPicPr>
          <p:cNvPr id="4" name="그림 3">
            <a:extLst>
              <a:ext uri="{FF2B5EF4-FFF2-40B4-BE49-F238E27FC236}">
                <a16:creationId xmlns:a16="http://schemas.microsoft.com/office/drawing/2014/main" id="{31324E8B-4572-4F4A-8CB9-26155A8FF8E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363" y="6799992"/>
            <a:ext cx="1229824" cy="4000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49634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TextBox 17">
            <a:extLst>
              <a:ext uri="{FF2B5EF4-FFF2-40B4-BE49-F238E27FC236}">
                <a16:creationId xmlns:a16="http://schemas.microsoft.com/office/drawing/2014/main" id="{0DAE8E5D-EC5A-44D7-B703-06351A59C2B1}"/>
              </a:ext>
            </a:extLst>
          </p:cNvPr>
          <p:cNvSpPr txBox="1"/>
          <p:nvPr/>
        </p:nvSpPr>
        <p:spPr>
          <a:xfrm>
            <a:off x="500199" y="2053672"/>
            <a:ext cx="683712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4400" b="1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나눔바른고딕" panose="020B0603020101020101" pitchFamily="50" charset="-127"/>
                <a:cs typeface="Arial" panose="020B0604020202020204" pitchFamily="34" charset="0"/>
              </a:rPr>
              <a:t>Please enter the title text</a:t>
            </a:r>
            <a:endParaRPr lang="ko-KR" altLang="en-US" sz="4400" b="1" dirty="0">
              <a:ln>
                <a:solidFill>
                  <a:schemeClr val="tx1">
                    <a:alpha val="0"/>
                  </a:scheme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나눔바른고딕" panose="020B0603020101020101" pitchFamily="50" charset="-127"/>
              <a:cs typeface="Arial" panose="020B0604020202020204" pitchFamily="34" charset="0"/>
            </a:endParaRPr>
          </a:p>
        </p:txBody>
      </p:sp>
      <p:sp>
        <p:nvSpPr>
          <p:cNvPr id="93" name="TextBox 92">
            <a:extLst>
              <a:ext uri="{FF2B5EF4-FFF2-40B4-BE49-F238E27FC236}">
                <a16:creationId xmlns:a16="http://schemas.microsoft.com/office/drawing/2014/main" id="{301C4B81-CBDE-4D9A-9BDF-9247E6405135}"/>
              </a:ext>
            </a:extLst>
          </p:cNvPr>
          <p:cNvSpPr txBox="1"/>
          <p:nvPr/>
        </p:nvSpPr>
        <p:spPr>
          <a:xfrm>
            <a:off x="550999" y="3151599"/>
            <a:ext cx="132600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60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나눔바른고딕" panose="020B0603020101020101" pitchFamily="50" charset="-127"/>
                <a:cs typeface="Arial" panose="020B0604020202020204" pitchFamily="34" charset="0"/>
              </a:rPr>
              <a:t>2021. 00. 00</a:t>
            </a:r>
            <a:endParaRPr lang="ko-KR" altLang="en-US" sz="1600" dirty="0">
              <a:ln>
                <a:solidFill>
                  <a:schemeClr val="tx1">
                    <a:alpha val="0"/>
                  </a:scheme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나눔바른고딕" panose="020B0603020101020101" pitchFamily="50" charset="-127"/>
              <a:cs typeface="Arial" panose="020B0604020202020204" pitchFamily="34" charset="0"/>
            </a:endParaRPr>
          </a:p>
        </p:txBody>
      </p:sp>
      <p:cxnSp>
        <p:nvCxnSpPr>
          <p:cNvPr id="94" name="직선 연결선 93">
            <a:extLst>
              <a:ext uri="{FF2B5EF4-FFF2-40B4-BE49-F238E27FC236}">
                <a16:creationId xmlns:a16="http://schemas.microsoft.com/office/drawing/2014/main" id="{0C36EA70-38BE-4C1A-94DF-F6325600BCFD}"/>
              </a:ext>
            </a:extLst>
          </p:cNvPr>
          <p:cNvCxnSpPr>
            <a:cxnSpLocks/>
          </p:cNvCxnSpPr>
          <p:nvPr/>
        </p:nvCxnSpPr>
        <p:spPr>
          <a:xfrm flipH="1">
            <a:off x="1" y="2333995"/>
            <a:ext cx="423862" cy="0"/>
          </a:xfrm>
          <a:prstGeom prst="line">
            <a:avLst/>
          </a:prstGeom>
          <a:ln w="50800">
            <a:solidFill>
              <a:srgbClr val="AC6D6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2" name="TextBox 171">
            <a:extLst>
              <a:ext uri="{FF2B5EF4-FFF2-40B4-BE49-F238E27FC236}">
                <a16:creationId xmlns:a16="http://schemas.microsoft.com/office/drawing/2014/main" id="{14EC8199-D663-475A-A998-B89C0D5CD996}"/>
              </a:ext>
            </a:extLst>
          </p:cNvPr>
          <p:cNvSpPr txBox="1"/>
          <p:nvPr/>
        </p:nvSpPr>
        <p:spPr>
          <a:xfrm>
            <a:off x="550999" y="1503101"/>
            <a:ext cx="20954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b="1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나눔바른고딕" panose="020B0603020101020101" pitchFamily="50" charset="-127"/>
                <a:cs typeface="Arial" panose="020B0604020202020204" pitchFamily="34" charset="0"/>
              </a:rPr>
              <a:t>OOOOOO project</a:t>
            </a:r>
            <a:endParaRPr lang="ko-KR" altLang="en-US" b="1" dirty="0">
              <a:ln>
                <a:solidFill>
                  <a:schemeClr val="tx1">
                    <a:alpha val="0"/>
                  </a:scheme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나눔바른고딕" panose="020B0603020101020101" pitchFamily="50" charset="-127"/>
              <a:cs typeface="Arial" panose="020B0604020202020204" pitchFamily="34" charset="0"/>
            </a:endParaRPr>
          </a:p>
        </p:txBody>
      </p:sp>
      <p:sp>
        <p:nvSpPr>
          <p:cNvPr id="173" name="TextBox 172">
            <a:extLst>
              <a:ext uri="{FF2B5EF4-FFF2-40B4-BE49-F238E27FC236}">
                <a16:creationId xmlns:a16="http://schemas.microsoft.com/office/drawing/2014/main" id="{0430A744-6D52-480D-B261-ED4DFA99B9A9}"/>
              </a:ext>
            </a:extLst>
          </p:cNvPr>
          <p:cNvSpPr txBox="1"/>
          <p:nvPr/>
        </p:nvSpPr>
        <p:spPr>
          <a:xfrm>
            <a:off x="550999" y="4413905"/>
            <a:ext cx="17491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나눔바른고딕" panose="020B0603020101020101" pitchFamily="50" charset="-127"/>
                <a:cs typeface="Arial" panose="020B0604020202020204" pitchFamily="34" charset="0"/>
              </a:rPr>
              <a:t>OOO professor</a:t>
            </a:r>
            <a:endParaRPr lang="ko-KR" altLang="en-US" dirty="0">
              <a:ln>
                <a:solidFill>
                  <a:schemeClr val="tx1">
                    <a:alpha val="0"/>
                  </a:scheme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나눔바른고딕" panose="020B0603020101020101" pitchFamily="50" charset="-127"/>
              <a:cs typeface="Arial" panose="020B0604020202020204" pitchFamily="34" charset="0"/>
            </a:endParaRPr>
          </a:p>
        </p:txBody>
      </p:sp>
      <p:pic>
        <p:nvPicPr>
          <p:cNvPr id="251" name="그림 250">
            <a:extLst>
              <a:ext uri="{FF2B5EF4-FFF2-40B4-BE49-F238E27FC236}">
                <a16:creationId xmlns:a16="http://schemas.microsoft.com/office/drawing/2014/main" id="{203D7460-90DF-4F12-B201-1BFF6BECAAC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4953" y="6799992"/>
            <a:ext cx="1229824" cy="4000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47070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TextBox 17">
            <a:extLst>
              <a:ext uri="{FF2B5EF4-FFF2-40B4-BE49-F238E27FC236}">
                <a16:creationId xmlns:a16="http://schemas.microsoft.com/office/drawing/2014/main" id="{F29C37F3-8DE9-4C5B-AFAE-8F3DDCFE5C79}"/>
              </a:ext>
            </a:extLst>
          </p:cNvPr>
          <p:cNvSpPr txBox="1"/>
          <p:nvPr/>
        </p:nvSpPr>
        <p:spPr>
          <a:xfrm>
            <a:off x="384304" y="845548"/>
            <a:ext cx="262924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4400" b="1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bg1"/>
                </a:solidFill>
                <a:latin typeface="Arial" panose="020B0604020202020204" pitchFamily="34" charset="0"/>
                <a:ea typeface="나눔바른고딕" panose="020B0603020101020101" pitchFamily="50" charset="-127"/>
                <a:cs typeface="Arial" panose="020B0604020202020204" pitchFamily="34" charset="0"/>
              </a:rPr>
              <a:t>Contents</a:t>
            </a:r>
            <a:endParaRPr lang="ko-KR" altLang="en-US" sz="4400" b="1" dirty="0">
              <a:ln>
                <a:solidFill>
                  <a:schemeClr val="tx1">
                    <a:alpha val="0"/>
                  </a:schemeClr>
                </a:solidFill>
              </a:ln>
              <a:solidFill>
                <a:schemeClr val="bg1"/>
              </a:solidFill>
              <a:latin typeface="Arial" panose="020B0604020202020204" pitchFamily="34" charset="0"/>
              <a:ea typeface="나눔바른고딕" panose="020B0603020101020101" pitchFamily="50" charset="-127"/>
              <a:cs typeface="Arial" panose="020B0604020202020204" pitchFamily="34" charset="0"/>
            </a:endParaRPr>
          </a:p>
        </p:txBody>
      </p:sp>
      <p:grpSp>
        <p:nvGrpSpPr>
          <p:cNvPr id="9" name="그룹 8"/>
          <p:cNvGrpSpPr/>
          <p:nvPr/>
        </p:nvGrpSpPr>
        <p:grpSpPr>
          <a:xfrm>
            <a:off x="4023345" y="985089"/>
            <a:ext cx="4563457" cy="6001352"/>
            <a:chOff x="4791441" y="985089"/>
            <a:chExt cx="4563457" cy="6001352"/>
          </a:xfrm>
        </p:grpSpPr>
        <p:grpSp>
          <p:nvGrpSpPr>
            <p:cNvPr id="3" name="그룹 2">
              <a:extLst>
                <a:ext uri="{FF2B5EF4-FFF2-40B4-BE49-F238E27FC236}">
                  <a16:creationId xmlns:a16="http://schemas.microsoft.com/office/drawing/2014/main" id="{AF976517-420D-4258-A58E-CC93158EE202}"/>
                </a:ext>
              </a:extLst>
            </p:cNvPr>
            <p:cNvGrpSpPr/>
            <p:nvPr/>
          </p:nvGrpSpPr>
          <p:grpSpPr>
            <a:xfrm>
              <a:off x="4791441" y="985089"/>
              <a:ext cx="4563457" cy="1225298"/>
              <a:chOff x="4791441" y="985089"/>
              <a:chExt cx="4563457" cy="1225298"/>
            </a:xfrm>
          </p:grpSpPr>
          <p:sp>
            <p:nvSpPr>
              <p:cNvPr id="49" name="TextBox 17">
                <a:extLst>
                  <a:ext uri="{FF2B5EF4-FFF2-40B4-BE49-F238E27FC236}">
                    <a16:creationId xmlns:a16="http://schemas.microsoft.com/office/drawing/2014/main" id="{1C64DCAE-D923-4EC5-B9A4-4CF6B1F57CE5}"/>
                  </a:ext>
                </a:extLst>
              </p:cNvPr>
              <p:cNvSpPr txBox="1"/>
              <p:nvPr/>
            </p:nvSpPr>
            <p:spPr>
              <a:xfrm>
                <a:off x="4791441" y="985089"/>
                <a:ext cx="543739" cy="523220"/>
              </a:xfrm>
              <a:prstGeom prst="rect">
                <a:avLst/>
              </a:prstGeom>
              <a:noFill/>
            </p:spPr>
            <p:txBody>
              <a:bodyPr wrap="none" rtlCol="0" anchor="ctr">
                <a:spAutoFit/>
              </a:bodyPr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altLang="ko-KR" sz="2800" b="1" dirty="0">
                    <a:ln>
                      <a:solidFill>
                        <a:schemeClr val="tx1">
                          <a:alpha val="0"/>
                        </a:schemeClr>
                      </a:solidFill>
                    </a:ln>
                    <a:solidFill>
                      <a:srgbClr val="460B3D"/>
                    </a:solidFill>
                    <a:latin typeface="Arial" panose="020B0604020202020204" pitchFamily="34" charset="0"/>
                    <a:ea typeface="나눔바른고딕" panose="020B0603020101020101" pitchFamily="50" charset="-127"/>
                    <a:cs typeface="Arial" panose="020B0604020202020204" pitchFamily="34" charset="0"/>
                  </a:rPr>
                  <a:t>Ⅰ</a:t>
                </a:r>
                <a:endParaRPr lang="ko-KR" altLang="en-US" sz="2800" b="1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rgbClr val="460B3D"/>
                  </a:solidFill>
                  <a:latin typeface="Arial" panose="020B0604020202020204" pitchFamily="34" charset="0"/>
                  <a:ea typeface="나눔바른고딕" panose="020B0603020101020101" pitchFamily="50" charset="-127"/>
                  <a:cs typeface="Arial" panose="020B0604020202020204" pitchFamily="34" charset="0"/>
                </a:endParaRPr>
              </a:p>
            </p:txBody>
          </p:sp>
          <p:sp>
            <p:nvSpPr>
              <p:cNvPr id="52" name="TextBox 17">
                <a:extLst>
                  <a:ext uri="{FF2B5EF4-FFF2-40B4-BE49-F238E27FC236}">
                    <a16:creationId xmlns:a16="http://schemas.microsoft.com/office/drawing/2014/main" id="{D7738BDF-18E2-44EF-A410-758230C13D82}"/>
                  </a:ext>
                </a:extLst>
              </p:cNvPr>
              <p:cNvSpPr txBox="1"/>
              <p:nvPr/>
            </p:nvSpPr>
            <p:spPr>
              <a:xfrm>
                <a:off x="5519339" y="1066308"/>
                <a:ext cx="214674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altLang="ko-KR" b="1" dirty="0">
                    <a:ln>
                      <a:solidFill>
                        <a:schemeClr val="tx1">
                          <a:alpha val="0"/>
                        </a:schemeClr>
                      </a:solidFill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Arial" panose="020B0604020202020204" pitchFamily="34" charset="0"/>
                    <a:ea typeface="나눔바른고딕" panose="020B0603020101020101" pitchFamily="50" charset="-127"/>
                    <a:cs typeface="Arial" panose="020B0604020202020204" pitchFamily="34" charset="0"/>
                  </a:rPr>
                  <a:t>Enter chapter title</a:t>
                </a:r>
              </a:p>
            </p:txBody>
          </p:sp>
          <p:grpSp>
            <p:nvGrpSpPr>
              <p:cNvPr id="53" name="그룹 52">
                <a:extLst>
                  <a:ext uri="{FF2B5EF4-FFF2-40B4-BE49-F238E27FC236}">
                    <a16:creationId xmlns:a16="http://schemas.microsoft.com/office/drawing/2014/main" id="{708252BA-1982-49EE-9CFF-3CF052DC27CA}"/>
                  </a:ext>
                </a:extLst>
              </p:cNvPr>
              <p:cNvGrpSpPr/>
              <p:nvPr/>
            </p:nvGrpSpPr>
            <p:grpSpPr>
              <a:xfrm>
                <a:off x="7755851" y="1059156"/>
                <a:ext cx="1599047" cy="1151231"/>
                <a:chOff x="992619" y="5619315"/>
                <a:chExt cx="1599047" cy="1151231"/>
              </a:xfrm>
            </p:grpSpPr>
            <p:sp>
              <p:nvSpPr>
                <p:cNvPr id="54" name="TextBox 17">
                  <a:extLst>
                    <a:ext uri="{FF2B5EF4-FFF2-40B4-BE49-F238E27FC236}">
                      <a16:creationId xmlns:a16="http://schemas.microsoft.com/office/drawing/2014/main" id="{60ABCCA5-B52E-4649-A92B-1D3AF6DC7637}"/>
                    </a:ext>
                  </a:extLst>
                </p:cNvPr>
                <p:cNvSpPr txBox="1"/>
                <p:nvPr/>
              </p:nvSpPr>
              <p:spPr>
                <a:xfrm>
                  <a:off x="1361842" y="5624078"/>
                  <a:ext cx="1229824" cy="1146468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>
                  <a:defPPr>
                    <a:defRPr lang="ko-KR"/>
                  </a:defPPr>
                  <a:lvl1pPr marL="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>
                    <a:spcBef>
                      <a:spcPts val="500"/>
                    </a:spcBef>
                  </a:pPr>
                  <a:r>
                    <a:rPr lang="en-US" altLang="ko-KR" sz="1400" dirty="0">
                      <a:ln>
                        <a:solidFill>
                          <a:schemeClr val="tx1">
                            <a:alpha val="0"/>
                          </a:schemeClr>
                        </a:solidFill>
                      </a:ln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Arial" panose="020B0604020202020204" pitchFamily="34" charset="0"/>
                      <a:ea typeface="나눔바른고딕" panose="020B0603020101020101" pitchFamily="50" charset="-127"/>
                      <a:cs typeface="Arial" panose="020B0604020202020204" pitchFamily="34" charset="0"/>
                    </a:rPr>
                    <a:t>Enter subtitle</a:t>
                  </a:r>
                </a:p>
                <a:p>
                  <a:pPr>
                    <a:spcBef>
                      <a:spcPts val="500"/>
                    </a:spcBef>
                  </a:pPr>
                  <a:r>
                    <a:rPr lang="en-US" altLang="ko-KR" sz="1400" dirty="0">
                      <a:ln>
                        <a:solidFill>
                          <a:schemeClr val="tx1">
                            <a:alpha val="0"/>
                          </a:schemeClr>
                        </a:solidFill>
                      </a:ln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Arial" panose="020B0604020202020204" pitchFamily="34" charset="0"/>
                      <a:ea typeface="나눔바른고딕" panose="020B0603020101020101" pitchFamily="50" charset="-127"/>
                      <a:cs typeface="Arial" panose="020B0604020202020204" pitchFamily="34" charset="0"/>
                    </a:rPr>
                    <a:t>Enter subtitle</a:t>
                  </a:r>
                </a:p>
                <a:p>
                  <a:pPr>
                    <a:spcBef>
                      <a:spcPts val="500"/>
                    </a:spcBef>
                  </a:pPr>
                  <a:r>
                    <a:rPr lang="en-US" altLang="ko-KR" sz="1400" dirty="0">
                      <a:ln>
                        <a:solidFill>
                          <a:schemeClr val="tx1">
                            <a:alpha val="0"/>
                          </a:schemeClr>
                        </a:solidFill>
                      </a:ln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Arial" panose="020B0604020202020204" pitchFamily="34" charset="0"/>
                      <a:ea typeface="나눔바른고딕" panose="020B0603020101020101" pitchFamily="50" charset="-127"/>
                      <a:cs typeface="Arial" panose="020B0604020202020204" pitchFamily="34" charset="0"/>
                    </a:rPr>
                    <a:t>Enter subtitle</a:t>
                  </a:r>
                </a:p>
                <a:p>
                  <a:pPr>
                    <a:spcBef>
                      <a:spcPts val="500"/>
                    </a:spcBef>
                  </a:pPr>
                  <a:r>
                    <a:rPr lang="en-US" altLang="ko-KR" sz="1400" dirty="0">
                      <a:ln>
                        <a:solidFill>
                          <a:schemeClr val="tx1">
                            <a:alpha val="0"/>
                          </a:schemeClr>
                        </a:solidFill>
                      </a:ln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Arial" panose="020B0604020202020204" pitchFamily="34" charset="0"/>
                      <a:ea typeface="나눔바른고딕" panose="020B0603020101020101" pitchFamily="50" charset="-127"/>
                      <a:cs typeface="Arial" panose="020B0604020202020204" pitchFamily="34" charset="0"/>
                    </a:rPr>
                    <a:t>Enter subtitle</a:t>
                  </a:r>
                </a:p>
              </p:txBody>
            </p:sp>
            <p:sp>
              <p:nvSpPr>
                <p:cNvPr id="55" name="TextBox 17">
                  <a:extLst>
                    <a:ext uri="{FF2B5EF4-FFF2-40B4-BE49-F238E27FC236}">
                      <a16:creationId xmlns:a16="http://schemas.microsoft.com/office/drawing/2014/main" id="{4C292E02-706B-4216-886E-EF2B776A0A87}"/>
                    </a:ext>
                  </a:extLst>
                </p:cNvPr>
                <p:cNvSpPr txBox="1"/>
                <p:nvPr/>
              </p:nvSpPr>
              <p:spPr>
                <a:xfrm>
                  <a:off x="992619" y="5619315"/>
                  <a:ext cx="383438" cy="1146468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>
                  <a:defPPr>
                    <a:defRPr lang="ko-KR"/>
                  </a:defPPr>
                  <a:lvl1pPr marL="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>
                    <a:spcBef>
                      <a:spcPts val="500"/>
                    </a:spcBef>
                  </a:pPr>
                  <a:r>
                    <a:rPr lang="en-US" altLang="ko-KR" sz="1400" b="1" dirty="0">
                      <a:ln>
                        <a:solidFill>
                          <a:schemeClr val="tx1">
                            <a:alpha val="0"/>
                          </a:schemeClr>
                        </a:solidFill>
                      </a:ln>
                      <a:solidFill>
                        <a:schemeClr val="bg1">
                          <a:lumMod val="75000"/>
                        </a:schemeClr>
                      </a:solidFill>
                      <a:latin typeface="Arial" panose="020B0604020202020204" pitchFamily="34" charset="0"/>
                      <a:ea typeface="나눔바른고딕" panose="020B0603020101020101" pitchFamily="50" charset="-127"/>
                      <a:cs typeface="Arial" panose="020B0604020202020204" pitchFamily="34" charset="0"/>
                    </a:rPr>
                    <a:t>01</a:t>
                  </a:r>
                </a:p>
                <a:p>
                  <a:pPr>
                    <a:spcBef>
                      <a:spcPts val="500"/>
                    </a:spcBef>
                  </a:pPr>
                  <a:r>
                    <a:rPr lang="en-US" altLang="ko-KR" sz="1400" b="1" dirty="0">
                      <a:ln>
                        <a:solidFill>
                          <a:schemeClr val="tx1">
                            <a:alpha val="0"/>
                          </a:schemeClr>
                        </a:solidFill>
                      </a:ln>
                      <a:solidFill>
                        <a:schemeClr val="bg1">
                          <a:lumMod val="75000"/>
                        </a:schemeClr>
                      </a:solidFill>
                      <a:latin typeface="Arial" panose="020B0604020202020204" pitchFamily="34" charset="0"/>
                      <a:ea typeface="나눔바른고딕" panose="020B0603020101020101" pitchFamily="50" charset="-127"/>
                      <a:cs typeface="Arial" panose="020B0604020202020204" pitchFamily="34" charset="0"/>
                    </a:rPr>
                    <a:t>02</a:t>
                  </a:r>
                </a:p>
                <a:p>
                  <a:pPr>
                    <a:spcBef>
                      <a:spcPts val="500"/>
                    </a:spcBef>
                  </a:pPr>
                  <a:r>
                    <a:rPr lang="en-US" altLang="ko-KR" sz="1400" b="1" dirty="0">
                      <a:ln>
                        <a:solidFill>
                          <a:schemeClr val="tx1">
                            <a:alpha val="0"/>
                          </a:schemeClr>
                        </a:solidFill>
                      </a:ln>
                      <a:solidFill>
                        <a:schemeClr val="bg1">
                          <a:lumMod val="75000"/>
                        </a:schemeClr>
                      </a:solidFill>
                      <a:latin typeface="Arial" panose="020B0604020202020204" pitchFamily="34" charset="0"/>
                      <a:ea typeface="나눔바른고딕" panose="020B0603020101020101" pitchFamily="50" charset="-127"/>
                      <a:cs typeface="Arial" panose="020B0604020202020204" pitchFamily="34" charset="0"/>
                    </a:rPr>
                    <a:t>03</a:t>
                  </a:r>
                </a:p>
                <a:p>
                  <a:pPr>
                    <a:spcBef>
                      <a:spcPts val="500"/>
                    </a:spcBef>
                  </a:pPr>
                  <a:r>
                    <a:rPr lang="en-US" altLang="ko-KR" sz="1400" b="1" dirty="0">
                      <a:ln>
                        <a:solidFill>
                          <a:schemeClr val="tx1">
                            <a:alpha val="0"/>
                          </a:schemeClr>
                        </a:solidFill>
                      </a:ln>
                      <a:solidFill>
                        <a:schemeClr val="bg1">
                          <a:lumMod val="75000"/>
                        </a:schemeClr>
                      </a:solidFill>
                      <a:latin typeface="Arial" panose="020B0604020202020204" pitchFamily="34" charset="0"/>
                      <a:ea typeface="나눔바른고딕" panose="020B0603020101020101" pitchFamily="50" charset="-127"/>
                      <a:cs typeface="Arial" panose="020B0604020202020204" pitchFamily="34" charset="0"/>
                    </a:rPr>
                    <a:t>04</a:t>
                  </a:r>
                  <a:endParaRPr lang="ko-KR" altLang="en-US" sz="1400" b="1" dirty="0">
                    <a:ln>
                      <a:solidFill>
                        <a:schemeClr val="tx1">
                          <a:alpha val="0"/>
                        </a:schemeClr>
                      </a:solidFill>
                    </a:ln>
                    <a:solidFill>
                      <a:schemeClr val="bg1">
                        <a:lumMod val="75000"/>
                      </a:schemeClr>
                    </a:solidFill>
                    <a:latin typeface="Arial" panose="020B0604020202020204" pitchFamily="34" charset="0"/>
                    <a:ea typeface="나눔바른고딕" panose="020B0603020101020101" pitchFamily="50" charset="-127"/>
                    <a:cs typeface="Arial" panose="020B0604020202020204" pitchFamily="34" charset="0"/>
                  </a:endParaRPr>
                </a:p>
              </p:txBody>
            </p:sp>
          </p:grpSp>
          <p:sp>
            <p:nvSpPr>
              <p:cNvPr id="8" name="직사각형 7">
                <a:extLst>
                  <a:ext uri="{FF2B5EF4-FFF2-40B4-BE49-F238E27FC236}">
                    <a16:creationId xmlns:a16="http://schemas.microsoft.com/office/drawing/2014/main" id="{21621ABC-593F-48CF-8416-5CA0C38CC0A7}"/>
                  </a:ext>
                </a:extLst>
              </p:cNvPr>
              <p:cNvSpPr/>
              <p:nvPr/>
            </p:nvSpPr>
            <p:spPr>
              <a:xfrm>
                <a:off x="5375534" y="1230269"/>
                <a:ext cx="72189" cy="72189"/>
              </a:xfrm>
              <a:prstGeom prst="rect">
                <a:avLst/>
              </a:prstGeom>
              <a:solidFill>
                <a:srgbClr val="5C687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ko-KR" alt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4" name="그룹 3">
              <a:extLst>
                <a:ext uri="{FF2B5EF4-FFF2-40B4-BE49-F238E27FC236}">
                  <a16:creationId xmlns:a16="http://schemas.microsoft.com/office/drawing/2014/main" id="{B13B1729-83C6-4361-90E5-AB6F0143566C}"/>
                </a:ext>
              </a:extLst>
            </p:cNvPr>
            <p:cNvGrpSpPr/>
            <p:nvPr/>
          </p:nvGrpSpPr>
          <p:grpSpPr>
            <a:xfrm>
              <a:off x="4791441" y="2574572"/>
              <a:ext cx="4563457" cy="1227622"/>
              <a:chOff x="4791441" y="2574572"/>
              <a:chExt cx="4563457" cy="1227622"/>
            </a:xfrm>
          </p:grpSpPr>
          <p:sp>
            <p:nvSpPr>
              <p:cNvPr id="45" name="TextBox 17">
                <a:extLst>
                  <a:ext uri="{FF2B5EF4-FFF2-40B4-BE49-F238E27FC236}">
                    <a16:creationId xmlns:a16="http://schemas.microsoft.com/office/drawing/2014/main" id="{B207D209-6740-466F-8A19-EE136E4DA6C6}"/>
                  </a:ext>
                </a:extLst>
              </p:cNvPr>
              <p:cNvSpPr txBox="1"/>
              <p:nvPr/>
            </p:nvSpPr>
            <p:spPr>
              <a:xfrm>
                <a:off x="4791441" y="2574572"/>
                <a:ext cx="543739" cy="523220"/>
              </a:xfrm>
              <a:prstGeom prst="rect">
                <a:avLst/>
              </a:prstGeom>
              <a:noFill/>
            </p:spPr>
            <p:txBody>
              <a:bodyPr wrap="none" rtlCol="0" anchor="ctr">
                <a:spAutoFit/>
              </a:bodyPr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altLang="ko-KR" sz="2800" b="1" dirty="0">
                    <a:ln>
                      <a:solidFill>
                        <a:schemeClr val="tx1">
                          <a:alpha val="0"/>
                        </a:schemeClr>
                      </a:solidFill>
                    </a:ln>
                    <a:solidFill>
                      <a:srgbClr val="460B3D"/>
                    </a:solidFill>
                    <a:latin typeface="Arial" panose="020B0604020202020204" pitchFamily="34" charset="0"/>
                    <a:ea typeface="나눔바른고딕" panose="020B0603020101020101" pitchFamily="50" charset="-127"/>
                    <a:cs typeface="Arial" panose="020B0604020202020204" pitchFamily="34" charset="0"/>
                  </a:rPr>
                  <a:t>Ⅱ</a:t>
                </a:r>
                <a:endParaRPr lang="ko-KR" altLang="en-US" sz="2800" b="1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rgbClr val="460B3D"/>
                  </a:solidFill>
                  <a:latin typeface="Arial" panose="020B0604020202020204" pitchFamily="34" charset="0"/>
                  <a:ea typeface="나눔바른고딕" panose="020B0603020101020101" pitchFamily="50" charset="-127"/>
                  <a:cs typeface="Arial" panose="020B0604020202020204" pitchFamily="34" charset="0"/>
                </a:endParaRPr>
              </a:p>
            </p:txBody>
          </p:sp>
          <p:sp>
            <p:nvSpPr>
              <p:cNvPr id="48" name="직사각형 47">
                <a:extLst>
                  <a:ext uri="{FF2B5EF4-FFF2-40B4-BE49-F238E27FC236}">
                    <a16:creationId xmlns:a16="http://schemas.microsoft.com/office/drawing/2014/main" id="{B585F84F-3F3A-40BF-BD21-DFA72037EAB0}"/>
                  </a:ext>
                </a:extLst>
              </p:cNvPr>
              <p:cNvSpPr/>
              <p:nvPr/>
            </p:nvSpPr>
            <p:spPr>
              <a:xfrm>
                <a:off x="5375534" y="2819752"/>
                <a:ext cx="72189" cy="72189"/>
              </a:xfrm>
              <a:prstGeom prst="rect">
                <a:avLst/>
              </a:prstGeom>
              <a:solidFill>
                <a:srgbClr val="5C687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ko-KR" alt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7" name="TextBox 17">
                <a:extLst>
                  <a:ext uri="{FF2B5EF4-FFF2-40B4-BE49-F238E27FC236}">
                    <a16:creationId xmlns:a16="http://schemas.microsoft.com/office/drawing/2014/main" id="{AB9C2F3F-8B2B-4086-93CB-F499A2439394}"/>
                  </a:ext>
                </a:extLst>
              </p:cNvPr>
              <p:cNvSpPr txBox="1"/>
              <p:nvPr/>
            </p:nvSpPr>
            <p:spPr>
              <a:xfrm>
                <a:off x="5519339" y="2658115"/>
                <a:ext cx="214674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altLang="ko-KR" b="1" dirty="0">
                    <a:ln>
                      <a:solidFill>
                        <a:schemeClr val="tx1">
                          <a:alpha val="0"/>
                        </a:schemeClr>
                      </a:solidFill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Arial" panose="020B0604020202020204" pitchFamily="34" charset="0"/>
                    <a:ea typeface="나눔바른고딕" panose="020B0603020101020101" pitchFamily="50" charset="-127"/>
                    <a:cs typeface="Arial" panose="020B0604020202020204" pitchFamily="34" charset="0"/>
                  </a:rPr>
                  <a:t>Enter chapter title</a:t>
                </a:r>
              </a:p>
            </p:txBody>
          </p:sp>
          <p:grpSp>
            <p:nvGrpSpPr>
              <p:cNvPr id="38" name="그룹 37">
                <a:extLst>
                  <a:ext uri="{FF2B5EF4-FFF2-40B4-BE49-F238E27FC236}">
                    <a16:creationId xmlns:a16="http://schemas.microsoft.com/office/drawing/2014/main" id="{CA9BB98E-7FE4-4030-9762-FCC509318BCD}"/>
                  </a:ext>
                </a:extLst>
              </p:cNvPr>
              <p:cNvGrpSpPr/>
              <p:nvPr/>
            </p:nvGrpSpPr>
            <p:grpSpPr>
              <a:xfrm>
                <a:off x="7755851" y="2650963"/>
                <a:ext cx="1599047" cy="1151231"/>
                <a:chOff x="992619" y="5619315"/>
                <a:chExt cx="1599047" cy="1151231"/>
              </a:xfrm>
            </p:grpSpPr>
            <p:sp>
              <p:nvSpPr>
                <p:cNvPr id="39" name="TextBox 17">
                  <a:extLst>
                    <a:ext uri="{FF2B5EF4-FFF2-40B4-BE49-F238E27FC236}">
                      <a16:creationId xmlns:a16="http://schemas.microsoft.com/office/drawing/2014/main" id="{45BEF31D-A8AA-463E-8D49-4D7A37835FB3}"/>
                    </a:ext>
                  </a:extLst>
                </p:cNvPr>
                <p:cNvSpPr txBox="1"/>
                <p:nvPr/>
              </p:nvSpPr>
              <p:spPr>
                <a:xfrm>
                  <a:off x="1361842" y="5624078"/>
                  <a:ext cx="1229824" cy="1146468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>
                  <a:defPPr>
                    <a:defRPr lang="ko-KR"/>
                  </a:defPPr>
                  <a:lvl1pPr marL="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>
                    <a:spcBef>
                      <a:spcPts val="500"/>
                    </a:spcBef>
                  </a:pPr>
                  <a:r>
                    <a:rPr lang="en-US" altLang="ko-KR" sz="1400" dirty="0">
                      <a:ln>
                        <a:solidFill>
                          <a:schemeClr val="tx1">
                            <a:alpha val="0"/>
                          </a:schemeClr>
                        </a:solidFill>
                      </a:ln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Arial" panose="020B0604020202020204" pitchFamily="34" charset="0"/>
                      <a:ea typeface="나눔바른고딕" panose="020B0603020101020101" pitchFamily="50" charset="-127"/>
                      <a:cs typeface="Arial" panose="020B0604020202020204" pitchFamily="34" charset="0"/>
                    </a:rPr>
                    <a:t>Enter subtitle</a:t>
                  </a:r>
                </a:p>
                <a:p>
                  <a:pPr>
                    <a:spcBef>
                      <a:spcPts val="500"/>
                    </a:spcBef>
                  </a:pPr>
                  <a:r>
                    <a:rPr lang="en-US" altLang="ko-KR" sz="1400" dirty="0">
                      <a:ln>
                        <a:solidFill>
                          <a:schemeClr val="tx1">
                            <a:alpha val="0"/>
                          </a:schemeClr>
                        </a:solidFill>
                      </a:ln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Arial" panose="020B0604020202020204" pitchFamily="34" charset="0"/>
                      <a:ea typeface="나눔바른고딕" panose="020B0603020101020101" pitchFamily="50" charset="-127"/>
                      <a:cs typeface="Arial" panose="020B0604020202020204" pitchFamily="34" charset="0"/>
                    </a:rPr>
                    <a:t>Enter subtitle</a:t>
                  </a:r>
                </a:p>
                <a:p>
                  <a:pPr>
                    <a:spcBef>
                      <a:spcPts val="500"/>
                    </a:spcBef>
                  </a:pPr>
                  <a:r>
                    <a:rPr lang="en-US" altLang="ko-KR" sz="1400" dirty="0">
                      <a:ln>
                        <a:solidFill>
                          <a:schemeClr val="tx1">
                            <a:alpha val="0"/>
                          </a:schemeClr>
                        </a:solidFill>
                      </a:ln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Arial" panose="020B0604020202020204" pitchFamily="34" charset="0"/>
                      <a:ea typeface="나눔바른고딕" panose="020B0603020101020101" pitchFamily="50" charset="-127"/>
                      <a:cs typeface="Arial" panose="020B0604020202020204" pitchFamily="34" charset="0"/>
                    </a:rPr>
                    <a:t>Enter subtitle</a:t>
                  </a:r>
                </a:p>
                <a:p>
                  <a:pPr>
                    <a:spcBef>
                      <a:spcPts val="500"/>
                    </a:spcBef>
                  </a:pPr>
                  <a:r>
                    <a:rPr lang="en-US" altLang="ko-KR" sz="1400" dirty="0">
                      <a:ln>
                        <a:solidFill>
                          <a:schemeClr val="tx1">
                            <a:alpha val="0"/>
                          </a:schemeClr>
                        </a:solidFill>
                      </a:ln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Arial" panose="020B0604020202020204" pitchFamily="34" charset="0"/>
                      <a:ea typeface="나눔바른고딕" panose="020B0603020101020101" pitchFamily="50" charset="-127"/>
                      <a:cs typeface="Arial" panose="020B0604020202020204" pitchFamily="34" charset="0"/>
                    </a:rPr>
                    <a:t>Enter subtitle</a:t>
                  </a:r>
                </a:p>
              </p:txBody>
            </p:sp>
            <p:sp>
              <p:nvSpPr>
                <p:cNvPr id="40" name="TextBox 17">
                  <a:extLst>
                    <a:ext uri="{FF2B5EF4-FFF2-40B4-BE49-F238E27FC236}">
                      <a16:creationId xmlns:a16="http://schemas.microsoft.com/office/drawing/2014/main" id="{37EAED82-CE98-48B5-A1A4-BA027F685338}"/>
                    </a:ext>
                  </a:extLst>
                </p:cNvPr>
                <p:cNvSpPr txBox="1"/>
                <p:nvPr/>
              </p:nvSpPr>
              <p:spPr>
                <a:xfrm>
                  <a:off x="992619" y="5619315"/>
                  <a:ext cx="383438" cy="1146468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>
                  <a:defPPr>
                    <a:defRPr lang="ko-KR"/>
                  </a:defPPr>
                  <a:lvl1pPr marL="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>
                    <a:spcBef>
                      <a:spcPts val="500"/>
                    </a:spcBef>
                  </a:pPr>
                  <a:r>
                    <a:rPr lang="en-US" altLang="ko-KR" sz="1400" b="1" dirty="0">
                      <a:ln>
                        <a:solidFill>
                          <a:schemeClr val="tx1">
                            <a:alpha val="0"/>
                          </a:schemeClr>
                        </a:solidFill>
                      </a:ln>
                      <a:solidFill>
                        <a:schemeClr val="bg1">
                          <a:lumMod val="75000"/>
                        </a:schemeClr>
                      </a:solidFill>
                      <a:latin typeface="Arial" panose="020B0604020202020204" pitchFamily="34" charset="0"/>
                      <a:ea typeface="나눔바른고딕" panose="020B0603020101020101" pitchFamily="50" charset="-127"/>
                      <a:cs typeface="Arial" panose="020B0604020202020204" pitchFamily="34" charset="0"/>
                    </a:rPr>
                    <a:t>01</a:t>
                  </a:r>
                </a:p>
                <a:p>
                  <a:pPr>
                    <a:spcBef>
                      <a:spcPts val="500"/>
                    </a:spcBef>
                  </a:pPr>
                  <a:r>
                    <a:rPr lang="en-US" altLang="ko-KR" sz="1400" b="1" dirty="0">
                      <a:ln>
                        <a:solidFill>
                          <a:schemeClr val="tx1">
                            <a:alpha val="0"/>
                          </a:schemeClr>
                        </a:solidFill>
                      </a:ln>
                      <a:solidFill>
                        <a:schemeClr val="bg1">
                          <a:lumMod val="75000"/>
                        </a:schemeClr>
                      </a:solidFill>
                      <a:latin typeface="Arial" panose="020B0604020202020204" pitchFamily="34" charset="0"/>
                      <a:ea typeface="나눔바른고딕" panose="020B0603020101020101" pitchFamily="50" charset="-127"/>
                      <a:cs typeface="Arial" panose="020B0604020202020204" pitchFamily="34" charset="0"/>
                    </a:rPr>
                    <a:t>02</a:t>
                  </a:r>
                </a:p>
                <a:p>
                  <a:pPr>
                    <a:spcBef>
                      <a:spcPts val="500"/>
                    </a:spcBef>
                  </a:pPr>
                  <a:r>
                    <a:rPr lang="en-US" altLang="ko-KR" sz="1400" b="1" dirty="0">
                      <a:ln>
                        <a:solidFill>
                          <a:schemeClr val="tx1">
                            <a:alpha val="0"/>
                          </a:schemeClr>
                        </a:solidFill>
                      </a:ln>
                      <a:solidFill>
                        <a:schemeClr val="bg1">
                          <a:lumMod val="75000"/>
                        </a:schemeClr>
                      </a:solidFill>
                      <a:latin typeface="Arial" panose="020B0604020202020204" pitchFamily="34" charset="0"/>
                      <a:ea typeface="나눔바른고딕" panose="020B0603020101020101" pitchFamily="50" charset="-127"/>
                      <a:cs typeface="Arial" panose="020B0604020202020204" pitchFamily="34" charset="0"/>
                    </a:rPr>
                    <a:t>03</a:t>
                  </a:r>
                </a:p>
                <a:p>
                  <a:pPr>
                    <a:spcBef>
                      <a:spcPts val="500"/>
                    </a:spcBef>
                  </a:pPr>
                  <a:r>
                    <a:rPr lang="en-US" altLang="ko-KR" sz="1400" b="1" dirty="0">
                      <a:ln>
                        <a:solidFill>
                          <a:schemeClr val="tx1">
                            <a:alpha val="0"/>
                          </a:schemeClr>
                        </a:solidFill>
                      </a:ln>
                      <a:solidFill>
                        <a:schemeClr val="bg1">
                          <a:lumMod val="75000"/>
                        </a:schemeClr>
                      </a:solidFill>
                      <a:latin typeface="Arial" panose="020B0604020202020204" pitchFamily="34" charset="0"/>
                      <a:ea typeface="나눔바른고딕" panose="020B0603020101020101" pitchFamily="50" charset="-127"/>
                      <a:cs typeface="Arial" panose="020B0604020202020204" pitchFamily="34" charset="0"/>
                    </a:rPr>
                    <a:t>04</a:t>
                  </a:r>
                  <a:endParaRPr lang="ko-KR" altLang="en-US" sz="1400" b="1" dirty="0">
                    <a:ln>
                      <a:solidFill>
                        <a:schemeClr val="tx1">
                          <a:alpha val="0"/>
                        </a:schemeClr>
                      </a:solidFill>
                    </a:ln>
                    <a:solidFill>
                      <a:schemeClr val="bg1">
                        <a:lumMod val="75000"/>
                      </a:schemeClr>
                    </a:solidFill>
                    <a:latin typeface="Arial" panose="020B0604020202020204" pitchFamily="34" charset="0"/>
                    <a:ea typeface="나눔바른고딕" panose="020B0603020101020101" pitchFamily="50" charset="-127"/>
                    <a:cs typeface="Arial" panose="020B0604020202020204" pitchFamily="34" charset="0"/>
                  </a:endParaRPr>
                </a:p>
              </p:txBody>
            </p:sp>
          </p:grpSp>
        </p:grpSp>
        <p:grpSp>
          <p:nvGrpSpPr>
            <p:cNvPr id="5" name="그룹 4">
              <a:extLst>
                <a:ext uri="{FF2B5EF4-FFF2-40B4-BE49-F238E27FC236}">
                  <a16:creationId xmlns:a16="http://schemas.microsoft.com/office/drawing/2014/main" id="{14C5CF1E-396A-4B76-B491-15BEAF5D82A0}"/>
                </a:ext>
              </a:extLst>
            </p:cNvPr>
            <p:cNvGrpSpPr/>
            <p:nvPr/>
          </p:nvGrpSpPr>
          <p:grpSpPr>
            <a:xfrm>
              <a:off x="4791441" y="4164055"/>
              <a:ext cx="4563457" cy="1240503"/>
              <a:chOff x="4791441" y="4164055"/>
              <a:chExt cx="4563457" cy="1240503"/>
            </a:xfrm>
          </p:grpSpPr>
          <p:sp>
            <p:nvSpPr>
              <p:cNvPr id="57" name="TextBox 17">
                <a:extLst>
                  <a:ext uri="{FF2B5EF4-FFF2-40B4-BE49-F238E27FC236}">
                    <a16:creationId xmlns:a16="http://schemas.microsoft.com/office/drawing/2014/main" id="{835A2231-568F-4231-BDB7-CBE25A71E9CD}"/>
                  </a:ext>
                </a:extLst>
              </p:cNvPr>
              <p:cNvSpPr txBox="1"/>
              <p:nvPr/>
            </p:nvSpPr>
            <p:spPr>
              <a:xfrm>
                <a:off x="4791441" y="4164055"/>
                <a:ext cx="543739" cy="523220"/>
              </a:xfrm>
              <a:prstGeom prst="rect">
                <a:avLst/>
              </a:prstGeom>
              <a:noFill/>
            </p:spPr>
            <p:txBody>
              <a:bodyPr wrap="none" rtlCol="0" anchor="ctr">
                <a:spAutoFit/>
              </a:bodyPr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altLang="ko-KR" sz="2800" b="1" dirty="0">
                    <a:ln>
                      <a:solidFill>
                        <a:schemeClr val="tx1">
                          <a:alpha val="0"/>
                        </a:schemeClr>
                      </a:solidFill>
                    </a:ln>
                    <a:solidFill>
                      <a:srgbClr val="460B3D"/>
                    </a:solidFill>
                    <a:latin typeface="Arial" panose="020B0604020202020204" pitchFamily="34" charset="0"/>
                    <a:ea typeface="나눔바른고딕" panose="020B0603020101020101" pitchFamily="50" charset="-127"/>
                    <a:cs typeface="Arial" panose="020B0604020202020204" pitchFamily="34" charset="0"/>
                  </a:rPr>
                  <a:t>Ⅲ</a:t>
                </a:r>
                <a:endParaRPr lang="ko-KR" altLang="en-US" sz="2800" b="1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rgbClr val="460B3D"/>
                  </a:solidFill>
                  <a:latin typeface="Arial" panose="020B0604020202020204" pitchFamily="34" charset="0"/>
                  <a:ea typeface="나눔바른고딕" panose="020B0603020101020101" pitchFamily="50" charset="-127"/>
                  <a:cs typeface="Arial" panose="020B0604020202020204" pitchFamily="34" charset="0"/>
                </a:endParaRPr>
              </a:p>
            </p:txBody>
          </p:sp>
          <p:sp>
            <p:nvSpPr>
              <p:cNvPr id="60" name="직사각형 59">
                <a:extLst>
                  <a:ext uri="{FF2B5EF4-FFF2-40B4-BE49-F238E27FC236}">
                    <a16:creationId xmlns:a16="http://schemas.microsoft.com/office/drawing/2014/main" id="{010E210B-7D51-4236-9C01-AA3F1894E181}"/>
                  </a:ext>
                </a:extLst>
              </p:cNvPr>
              <p:cNvSpPr/>
              <p:nvPr/>
            </p:nvSpPr>
            <p:spPr>
              <a:xfrm>
                <a:off x="5375534" y="4409235"/>
                <a:ext cx="72189" cy="72189"/>
              </a:xfrm>
              <a:prstGeom prst="rect">
                <a:avLst/>
              </a:prstGeom>
              <a:solidFill>
                <a:srgbClr val="5C687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ko-KR" alt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2" name="TextBox 17">
                <a:extLst>
                  <a:ext uri="{FF2B5EF4-FFF2-40B4-BE49-F238E27FC236}">
                    <a16:creationId xmlns:a16="http://schemas.microsoft.com/office/drawing/2014/main" id="{EA6EBB5D-5617-4346-8BDD-3FF720BABE1B}"/>
                  </a:ext>
                </a:extLst>
              </p:cNvPr>
              <p:cNvSpPr txBox="1"/>
              <p:nvPr/>
            </p:nvSpPr>
            <p:spPr>
              <a:xfrm>
                <a:off x="5519339" y="4260479"/>
                <a:ext cx="214674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altLang="ko-KR" b="1" dirty="0">
                    <a:ln>
                      <a:solidFill>
                        <a:schemeClr val="tx1">
                          <a:alpha val="0"/>
                        </a:schemeClr>
                      </a:solidFill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Arial" panose="020B0604020202020204" pitchFamily="34" charset="0"/>
                    <a:ea typeface="나눔바른고딕" panose="020B0603020101020101" pitchFamily="50" charset="-127"/>
                    <a:cs typeface="Arial" panose="020B0604020202020204" pitchFamily="34" charset="0"/>
                  </a:rPr>
                  <a:t>Enter chapter title</a:t>
                </a:r>
              </a:p>
            </p:txBody>
          </p:sp>
          <p:grpSp>
            <p:nvGrpSpPr>
              <p:cNvPr id="44" name="그룹 43">
                <a:extLst>
                  <a:ext uri="{FF2B5EF4-FFF2-40B4-BE49-F238E27FC236}">
                    <a16:creationId xmlns:a16="http://schemas.microsoft.com/office/drawing/2014/main" id="{919055D1-4132-4305-B05E-F03093543D0E}"/>
                  </a:ext>
                </a:extLst>
              </p:cNvPr>
              <p:cNvGrpSpPr/>
              <p:nvPr/>
            </p:nvGrpSpPr>
            <p:grpSpPr>
              <a:xfrm>
                <a:off x="7755851" y="4253327"/>
                <a:ext cx="1599047" cy="1151231"/>
                <a:chOff x="992619" y="5619315"/>
                <a:chExt cx="1599047" cy="1151231"/>
              </a:xfrm>
            </p:grpSpPr>
            <p:sp>
              <p:nvSpPr>
                <p:cNvPr id="70" name="TextBox 17">
                  <a:extLst>
                    <a:ext uri="{FF2B5EF4-FFF2-40B4-BE49-F238E27FC236}">
                      <a16:creationId xmlns:a16="http://schemas.microsoft.com/office/drawing/2014/main" id="{8F7DF842-5832-4FBA-AFE0-67772480D5C2}"/>
                    </a:ext>
                  </a:extLst>
                </p:cNvPr>
                <p:cNvSpPr txBox="1"/>
                <p:nvPr/>
              </p:nvSpPr>
              <p:spPr>
                <a:xfrm>
                  <a:off x="1361842" y="5624078"/>
                  <a:ext cx="1229824" cy="1146468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>
                  <a:defPPr>
                    <a:defRPr lang="ko-KR"/>
                  </a:defPPr>
                  <a:lvl1pPr marL="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>
                    <a:spcBef>
                      <a:spcPts val="500"/>
                    </a:spcBef>
                  </a:pPr>
                  <a:r>
                    <a:rPr lang="en-US" altLang="ko-KR" sz="1400" dirty="0">
                      <a:ln>
                        <a:solidFill>
                          <a:schemeClr val="tx1">
                            <a:alpha val="0"/>
                          </a:schemeClr>
                        </a:solidFill>
                      </a:ln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Arial" panose="020B0604020202020204" pitchFamily="34" charset="0"/>
                      <a:ea typeface="나눔바른고딕" panose="020B0603020101020101" pitchFamily="50" charset="-127"/>
                      <a:cs typeface="Arial" panose="020B0604020202020204" pitchFamily="34" charset="0"/>
                    </a:rPr>
                    <a:t>Enter subtitle</a:t>
                  </a:r>
                </a:p>
                <a:p>
                  <a:pPr>
                    <a:spcBef>
                      <a:spcPts val="500"/>
                    </a:spcBef>
                  </a:pPr>
                  <a:r>
                    <a:rPr lang="en-US" altLang="ko-KR" sz="1400" dirty="0">
                      <a:ln>
                        <a:solidFill>
                          <a:schemeClr val="tx1">
                            <a:alpha val="0"/>
                          </a:schemeClr>
                        </a:solidFill>
                      </a:ln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Arial" panose="020B0604020202020204" pitchFamily="34" charset="0"/>
                      <a:ea typeface="나눔바른고딕" panose="020B0603020101020101" pitchFamily="50" charset="-127"/>
                      <a:cs typeface="Arial" panose="020B0604020202020204" pitchFamily="34" charset="0"/>
                    </a:rPr>
                    <a:t>Enter subtitle</a:t>
                  </a:r>
                </a:p>
                <a:p>
                  <a:pPr>
                    <a:spcBef>
                      <a:spcPts val="500"/>
                    </a:spcBef>
                  </a:pPr>
                  <a:r>
                    <a:rPr lang="en-US" altLang="ko-KR" sz="1400" dirty="0">
                      <a:ln>
                        <a:solidFill>
                          <a:schemeClr val="tx1">
                            <a:alpha val="0"/>
                          </a:schemeClr>
                        </a:solidFill>
                      </a:ln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Arial" panose="020B0604020202020204" pitchFamily="34" charset="0"/>
                      <a:ea typeface="나눔바른고딕" panose="020B0603020101020101" pitchFamily="50" charset="-127"/>
                      <a:cs typeface="Arial" panose="020B0604020202020204" pitchFamily="34" charset="0"/>
                    </a:rPr>
                    <a:t>Enter subtitle</a:t>
                  </a:r>
                </a:p>
                <a:p>
                  <a:pPr>
                    <a:spcBef>
                      <a:spcPts val="500"/>
                    </a:spcBef>
                  </a:pPr>
                  <a:r>
                    <a:rPr lang="en-US" altLang="ko-KR" sz="1400" dirty="0">
                      <a:ln>
                        <a:solidFill>
                          <a:schemeClr val="tx1">
                            <a:alpha val="0"/>
                          </a:schemeClr>
                        </a:solidFill>
                      </a:ln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Arial" panose="020B0604020202020204" pitchFamily="34" charset="0"/>
                      <a:ea typeface="나눔바른고딕" panose="020B0603020101020101" pitchFamily="50" charset="-127"/>
                      <a:cs typeface="Arial" panose="020B0604020202020204" pitchFamily="34" charset="0"/>
                    </a:rPr>
                    <a:t>Enter subtitle</a:t>
                  </a:r>
                </a:p>
              </p:txBody>
            </p:sp>
            <p:sp>
              <p:nvSpPr>
                <p:cNvPr id="71" name="TextBox 17">
                  <a:extLst>
                    <a:ext uri="{FF2B5EF4-FFF2-40B4-BE49-F238E27FC236}">
                      <a16:creationId xmlns:a16="http://schemas.microsoft.com/office/drawing/2014/main" id="{AA3E1F77-7559-400E-B580-2D7CC9097A5C}"/>
                    </a:ext>
                  </a:extLst>
                </p:cNvPr>
                <p:cNvSpPr txBox="1"/>
                <p:nvPr/>
              </p:nvSpPr>
              <p:spPr>
                <a:xfrm>
                  <a:off x="992619" y="5619315"/>
                  <a:ext cx="383438" cy="1146468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>
                  <a:defPPr>
                    <a:defRPr lang="ko-KR"/>
                  </a:defPPr>
                  <a:lvl1pPr marL="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>
                    <a:spcBef>
                      <a:spcPts val="500"/>
                    </a:spcBef>
                  </a:pPr>
                  <a:r>
                    <a:rPr lang="en-US" altLang="ko-KR" sz="1400" b="1" dirty="0">
                      <a:ln>
                        <a:solidFill>
                          <a:schemeClr val="tx1">
                            <a:alpha val="0"/>
                          </a:schemeClr>
                        </a:solidFill>
                      </a:ln>
                      <a:solidFill>
                        <a:schemeClr val="bg1">
                          <a:lumMod val="75000"/>
                        </a:schemeClr>
                      </a:solidFill>
                      <a:latin typeface="Arial" panose="020B0604020202020204" pitchFamily="34" charset="0"/>
                      <a:ea typeface="나눔바른고딕" panose="020B0603020101020101" pitchFamily="50" charset="-127"/>
                      <a:cs typeface="Arial" panose="020B0604020202020204" pitchFamily="34" charset="0"/>
                    </a:rPr>
                    <a:t>01</a:t>
                  </a:r>
                </a:p>
                <a:p>
                  <a:pPr>
                    <a:spcBef>
                      <a:spcPts val="500"/>
                    </a:spcBef>
                  </a:pPr>
                  <a:r>
                    <a:rPr lang="en-US" altLang="ko-KR" sz="1400" b="1" dirty="0">
                      <a:ln>
                        <a:solidFill>
                          <a:schemeClr val="tx1">
                            <a:alpha val="0"/>
                          </a:schemeClr>
                        </a:solidFill>
                      </a:ln>
                      <a:solidFill>
                        <a:schemeClr val="bg1">
                          <a:lumMod val="75000"/>
                        </a:schemeClr>
                      </a:solidFill>
                      <a:latin typeface="Arial" panose="020B0604020202020204" pitchFamily="34" charset="0"/>
                      <a:ea typeface="나눔바른고딕" panose="020B0603020101020101" pitchFamily="50" charset="-127"/>
                      <a:cs typeface="Arial" panose="020B0604020202020204" pitchFamily="34" charset="0"/>
                    </a:rPr>
                    <a:t>02</a:t>
                  </a:r>
                </a:p>
                <a:p>
                  <a:pPr>
                    <a:spcBef>
                      <a:spcPts val="500"/>
                    </a:spcBef>
                  </a:pPr>
                  <a:r>
                    <a:rPr lang="en-US" altLang="ko-KR" sz="1400" b="1" dirty="0">
                      <a:ln>
                        <a:solidFill>
                          <a:schemeClr val="tx1">
                            <a:alpha val="0"/>
                          </a:schemeClr>
                        </a:solidFill>
                      </a:ln>
                      <a:solidFill>
                        <a:schemeClr val="bg1">
                          <a:lumMod val="75000"/>
                        </a:schemeClr>
                      </a:solidFill>
                      <a:latin typeface="Arial" panose="020B0604020202020204" pitchFamily="34" charset="0"/>
                      <a:ea typeface="나눔바른고딕" panose="020B0603020101020101" pitchFamily="50" charset="-127"/>
                      <a:cs typeface="Arial" panose="020B0604020202020204" pitchFamily="34" charset="0"/>
                    </a:rPr>
                    <a:t>03</a:t>
                  </a:r>
                </a:p>
                <a:p>
                  <a:pPr>
                    <a:spcBef>
                      <a:spcPts val="500"/>
                    </a:spcBef>
                  </a:pPr>
                  <a:r>
                    <a:rPr lang="en-US" altLang="ko-KR" sz="1400" b="1" dirty="0">
                      <a:ln>
                        <a:solidFill>
                          <a:schemeClr val="tx1">
                            <a:alpha val="0"/>
                          </a:schemeClr>
                        </a:solidFill>
                      </a:ln>
                      <a:solidFill>
                        <a:schemeClr val="bg1">
                          <a:lumMod val="75000"/>
                        </a:schemeClr>
                      </a:solidFill>
                      <a:latin typeface="Arial" panose="020B0604020202020204" pitchFamily="34" charset="0"/>
                      <a:ea typeface="나눔바른고딕" panose="020B0603020101020101" pitchFamily="50" charset="-127"/>
                      <a:cs typeface="Arial" panose="020B0604020202020204" pitchFamily="34" charset="0"/>
                    </a:rPr>
                    <a:t>04</a:t>
                  </a:r>
                  <a:endParaRPr lang="ko-KR" altLang="en-US" sz="1400" b="1" dirty="0">
                    <a:ln>
                      <a:solidFill>
                        <a:schemeClr val="tx1">
                          <a:alpha val="0"/>
                        </a:schemeClr>
                      </a:solidFill>
                    </a:ln>
                    <a:solidFill>
                      <a:schemeClr val="bg1">
                        <a:lumMod val="75000"/>
                      </a:schemeClr>
                    </a:solidFill>
                    <a:latin typeface="Arial" panose="020B0604020202020204" pitchFamily="34" charset="0"/>
                    <a:ea typeface="나눔바른고딕" panose="020B0603020101020101" pitchFamily="50" charset="-127"/>
                    <a:cs typeface="Arial" panose="020B0604020202020204" pitchFamily="34" charset="0"/>
                  </a:endParaRPr>
                </a:p>
              </p:txBody>
            </p:sp>
          </p:grpSp>
        </p:grpSp>
        <p:grpSp>
          <p:nvGrpSpPr>
            <p:cNvPr id="7" name="그룹 6">
              <a:extLst>
                <a:ext uri="{FF2B5EF4-FFF2-40B4-BE49-F238E27FC236}">
                  <a16:creationId xmlns:a16="http://schemas.microsoft.com/office/drawing/2014/main" id="{2A3EB5F9-8709-47A0-A602-3E3C3FCFC719}"/>
                </a:ext>
              </a:extLst>
            </p:cNvPr>
            <p:cNvGrpSpPr/>
            <p:nvPr/>
          </p:nvGrpSpPr>
          <p:grpSpPr>
            <a:xfrm>
              <a:off x="4791441" y="5753539"/>
              <a:ext cx="4563457" cy="1232902"/>
              <a:chOff x="4791441" y="5753539"/>
              <a:chExt cx="4563457" cy="1232902"/>
            </a:xfrm>
          </p:grpSpPr>
          <p:sp>
            <p:nvSpPr>
              <p:cNvPr id="64" name="TextBox 17">
                <a:extLst>
                  <a:ext uri="{FF2B5EF4-FFF2-40B4-BE49-F238E27FC236}">
                    <a16:creationId xmlns:a16="http://schemas.microsoft.com/office/drawing/2014/main" id="{46EBF250-A712-40E4-BBCA-7303CBC3605F}"/>
                  </a:ext>
                </a:extLst>
              </p:cNvPr>
              <p:cNvSpPr txBox="1"/>
              <p:nvPr/>
            </p:nvSpPr>
            <p:spPr>
              <a:xfrm>
                <a:off x="4791441" y="5753539"/>
                <a:ext cx="543739" cy="523220"/>
              </a:xfrm>
              <a:prstGeom prst="rect">
                <a:avLst/>
              </a:prstGeom>
              <a:noFill/>
            </p:spPr>
            <p:txBody>
              <a:bodyPr wrap="none" rtlCol="0" anchor="ctr">
                <a:spAutoFit/>
              </a:bodyPr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altLang="ko-KR" sz="2800" b="1" dirty="0">
                    <a:ln>
                      <a:solidFill>
                        <a:schemeClr val="tx1">
                          <a:alpha val="0"/>
                        </a:schemeClr>
                      </a:solidFill>
                    </a:ln>
                    <a:solidFill>
                      <a:srgbClr val="460B3D"/>
                    </a:solidFill>
                    <a:latin typeface="Arial" panose="020B0604020202020204" pitchFamily="34" charset="0"/>
                    <a:ea typeface="나눔바른고딕" panose="020B0603020101020101" pitchFamily="50" charset="-127"/>
                    <a:cs typeface="Arial" panose="020B0604020202020204" pitchFamily="34" charset="0"/>
                  </a:rPr>
                  <a:t>Ⅳ</a:t>
                </a:r>
                <a:endParaRPr lang="ko-KR" altLang="en-US" sz="2800" b="1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rgbClr val="460B3D"/>
                  </a:solidFill>
                  <a:latin typeface="Arial" panose="020B0604020202020204" pitchFamily="34" charset="0"/>
                  <a:ea typeface="나눔바른고딕" panose="020B0603020101020101" pitchFamily="50" charset="-127"/>
                  <a:cs typeface="Arial" panose="020B0604020202020204" pitchFamily="34" charset="0"/>
                </a:endParaRPr>
              </a:p>
            </p:txBody>
          </p:sp>
          <p:sp>
            <p:nvSpPr>
              <p:cNvPr id="67" name="직사각형 66">
                <a:extLst>
                  <a:ext uri="{FF2B5EF4-FFF2-40B4-BE49-F238E27FC236}">
                    <a16:creationId xmlns:a16="http://schemas.microsoft.com/office/drawing/2014/main" id="{9C0861BD-E564-453C-B211-42A9C6B09B1F}"/>
                  </a:ext>
                </a:extLst>
              </p:cNvPr>
              <p:cNvSpPr/>
              <p:nvPr/>
            </p:nvSpPr>
            <p:spPr>
              <a:xfrm>
                <a:off x="5375534" y="5998719"/>
                <a:ext cx="72189" cy="72189"/>
              </a:xfrm>
              <a:prstGeom prst="rect">
                <a:avLst/>
              </a:prstGeom>
              <a:solidFill>
                <a:srgbClr val="5C687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ko-KR" alt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2" name="TextBox 17">
                <a:extLst>
                  <a:ext uri="{FF2B5EF4-FFF2-40B4-BE49-F238E27FC236}">
                    <a16:creationId xmlns:a16="http://schemas.microsoft.com/office/drawing/2014/main" id="{E2B50A1E-5359-4A40-AB1B-2BEFC47B510E}"/>
                  </a:ext>
                </a:extLst>
              </p:cNvPr>
              <p:cNvSpPr txBox="1"/>
              <p:nvPr/>
            </p:nvSpPr>
            <p:spPr>
              <a:xfrm>
                <a:off x="5519339" y="5842362"/>
                <a:ext cx="214674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altLang="ko-KR" b="1" dirty="0">
                    <a:ln>
                      <a:solidFill>
                        <a:schemeClr val="tx1">
                          <a:alpha val="0"/>
                        </a:schemeClr>
                      </a:solidFill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Arial" panose="020B0604020202020204" pitchFamily="34" charset="0"/>
                    <a:ea typeface="나눔바른고딕" panose="020B0603020101020101" pitchFamily="50" charset="-127"/>
                    <a:cs typeface="Arial" panose="020B0604020202020204" pitchFamily="34" charset="0"/>
                  </a:rPr>
                  <a:t>Enter chapter title</a:t>
                </a:r>
              </a:p>
            </p:txBody>
          </p:sp>
          <p:grpSp>
            <p:nvGrpSpPr>
              <p:cNvPr id="73" name="그룹 72">
                <a:extLst>
                  <a:ext uri="{FF2B5EF4-FFF2-40B4-BE49-F238E27FC236}">
                    <a16:creationId xmlns:a16="http://schemas.microsoft.com/office/drawing/2014/main" id="{89F1FB48-15FE-4F9D-8ABE-0E86406A58D2}"/>
                  </a:ext>
                </a:extLst>
              </p:cNvPr>
              <p:cNvGrpSpPr/>
              <p:nvPr/>
            </p:nvGrpSpPr>
            <p:grpSpPr>
              <a:xfrm>
                <a:off x="7755851" y="5835210"/>
                <a:ext cx="1599047" cy="1151231"/>
                <a:chOff x="992619" y="5619315"/>
                <a:chExt cx="1599047" cy="1151231"/>
              </a:xfrm>
            </p:grpSpPr>
            <p:sp>
              <p:nvSpPr>
                <p:cNvPr id="74" name="TextBox 17">
                  <a:extLst>
                    <a:ext uri="{FF2B5EF4-FFF2-40B4-BE49-F238E27FC236}">
                      <a16:creationId xmlns:a16="http://schemas.microsoft.com/office/drawing/2014/main" id="{8C8E3621-4554-479C-94B7-4D736482BBDF}"/>
                    </a:ext>
                  </a:extLst>
                </p:cNvPr>
                <p:cNvSpPr txBox="1"/>
                <p:nvPr/>
              </p:nvSpPr>
              <p:spPr>
                <a:xfrm>
                  <a:off x="1361842" y="5624078"/>
                  <a:ext cx="1229824" cy="1146468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>
                  <a:defPPr>
                    <a:defRPr lang="ko-KR"/>
                  </a:defPPr>
                  <a:lvl1pPr marL="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>
                    <a:spcBef>
                      <a:spcPts val="500"/>
                    </a:spcBef>
                  </a:pPr>
                  <a:r>
                    <a:rPr lang="en-US" altLang="ko-KR" sz="1400" dirty="0">
                      <a:ln>
                        <a:solidFill>
                          <a:schemeClr val="tx1">
                            <a:alpha val="0"/>
                          </a:schemeClr>
                        </a:solidFill>
                      </a:ln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Arial" panose="020B0604020202020204" pitchFamily="34" charset="0"/>
                      <a:ea typeface="나눔바른고딕" panose="020B0603020101020101" pitchFamily="50" charset="-127"/>
                      <a:cs typeface="Arial" panose="020B0604020202020204" pitchFamily="34" charset="0"/>
                    </a:rPr>
                    <a:t>Enter subtitle</a:t>
                  </a:r>
                </a:p>
                <a:p>
                  <a:pPr>
                    <a:spcBef>
                      <a:spcPts val="500"/>
                    </a:spcBef>
                  </a:pPr>
                  <a:r>
                    <a:rPr lang="en-US" altLang="ko-KR" sz="1400" dirty="0">
                      <a:ln>
                        <a:solidFill>
                          <a:schemeClr val="tx1">
                            <a:alpha val="0"/>
                          </a:schemeClr>
                        </a:solidFill>
                      </a:ln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Arial" panose="020B0604020202020204" pitchFamily="34" charset="0"/>
                      <a:ea typeface="나눔바른고딕" panose="020B0603020101020101" pitchFamily="50" charset="-127"/>
                      <a:cs typeface="Arial" panose="020B0604020202020204" pitchFamily="34" charset="0"/>
                    </a:rPr>
                    <a:t>Enter subtitle</a:t>
                  </a:r>
                </a:p>
                <a:p>
                  <a:pPr>
                    <a:spcBef>
                      <a:spcPts val="500"/>
                    </a:spcBef>
                  </a:pPr>
                  <a:r>
                    <a:rPr lang="en-US" altLang="ko-KR" sz="1400" dirty="0">
                      <a:ln>
                        <a:solidFill>
                          <a:schemeClr val="tx1">
                            <a:alpha val="0"/>
                          </a:schemeClr>
                        </a:solidFill>
                      </a:ln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Arial" panose="020B0604020202020204" pitchFamily="34" charset="0"/>
                      <a:ea typeface="나눔바른고딕" panose="020B0603020101020101" pitchFamily="50" charset="-127"/>
                      <a:cs typeface="Arial" panose="020B0604020202020204" pitchFamily="34" charset="0"/>
                    </a:rPr>
                    <a:t>Enter subtitle</a:t>
                  </a:r>
                </a:p>
                <a:p>
                  <a:pPr>
                    <a:spcBef>
                      <a:spcPts val="500"/>
                    </a:spcBef>
                  </a:pPr>
                  <a:r>
                    <a:rPr lang="en-US" altLang="ko-KR" sz="1400" dirty="0">
                      <a:ln>
                        <a:solidFill>
                          <a:schemeClr val="tx1">
                            <a:alpha val="0"/>
                          </a:schemeClr>
                        </a:solidFill>
                      </a:ln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Arial" panose="020B0604020202020204" pitchFamily="34" charset="0"/>
                      <a:ea typeface="나눔바른고딕" panose="020B0603020101020101" pitchFamily="50" charset="-127"/>
                      <a:cs typeface="Arial" panose="020B0604020202020204" pitchFamily="34" charset="0"/>
                    </a:rPr>
                    <a:t>Enter subtitle</a:t>
                  </a:r>
                </a:p>
              </p:txBody>
            </p:sp>
            <p:sp>
              <p:nvSpPr>
                <p:cNvPr id="75" name="TextBox 17">
                  <a:extLst>
                    <a:ext uri="{FF2B5EF4-FFF2-40B4-BE49-F238E27FC236}">
                      <a16:creationId xmlns:a16="http://schemas.microsoft.com/office/drawing/2014/main" id="{BC48A701-AAEE-4FBC-8D5D-9362B601B8D9}"/>
                    </a:ext>
                  </a:extLst>
                </p:cNvPr>
                <p:cNvSpPr txBox="1"/>
                <p:nvPr/>
              </p:nvSpPr>
              <p:spPr>
                <a:xfrm>
                  <a:off x="992619" y="5619315"/>
                  <a:ext cx="383438" cy="1146468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>
                  <a:defPPr>
                    <a:defRPr lang="ko-KR"/>
                  </a:defPPr>
                  <a:lvl1pPr marL="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>
                    <a:spcBef>
                      <a:spcPts val="500"/>
                    </a:spcBef>
                  </a:pPr>
                  <a:r>
                    <a:rPr lang="en-US" altLang="ko-KR" sz="1400" b="1" dirty="0">
                      <a:ln>
                        <a:solidFill>
                          <a:schemeClr val="tx1">
                            <a:alpha val="0"/>
                          </a:schemeClr>
                        </a:solidFill>
                      </a:ln>
                      <a:solidFill>
                        <a:schemeClr val="bg1">
                          <a:lumMod val="75000"/>
                        </a:schemeClr>
                      </a:solidFill>
                      <a:latin typeface="Arial" panose="020B0604020202020204" pitchFamily="34" charset="0"/>
                      <a:ea typeface="나눔바른고딕" panose="020B0603020101020101" pitchFamily="50" charset="-127"/>
                      <a:cs typeface="Arial" panose="020B0604020202020204" pitchFamily="34" charset="0"/>
                    </a:rPr>
                    <a:t>01</a:t>
                  </a:r>
                </a:p>
                <a:p>
                  <a:pPr>
                    <a:spcBef>
                      <a:spcPts val="500"/>
                    </a:spcBef>
                  </a:pPr>
                  <a:r>
                    <a:rPr lang="en-US" altLang="ko-KR" sz="1400" b="1" dirty="0">
                      <a:ln>
                        <a:solidFill>
                          <a:schemeClr val="tx1">
                            <a:alpha val="0"/>
                          </a:schemeClr>
                        </a:solidFill>
                      </a:ln>
                      <a:solidFill>
                        <a:schemeClr val="bg1">
                          <a:lumMod val="75000"/>
                        </a:schemeClr>
                      </a:solidFill>
                      <a:latin typeface="Arial" panose="020B0604020202020204" pitchFamily="34" charset="0"/>
                      <a:ea typeface="나눔바른고딕" panose="020B0603020101020101" pitchFamily="50" charset="-127"/>
                      <a:cs typeface="Arial" panose="020B0604020202020204" pitchFamily="34" charset="0"/>
                    </a:rPr>
                    <a:t>02</a:t>
                  </a:r>
                </a:p>
                <a:p>
                  <a:pPr>
                    <a:spcBef>
                      <a:spcPts val="500"/>
                    </a:spcBef>
                  </a:pPr>
                  <a:r>
                    <a:rPr lang="en-US" altLang="ko-KR" sz="1400" b="1" dirty="0">
                      <a:ln>
                        <a:solidFill>
                          <a:schemeClr val="tx1">
                            <a:alpha val="0"/>
                          </a:schemeClr>
                        </a:solidFill>
                      </a:ln>
                      <a:solidFill>
                        <a:schemeClr val="bg1">
                          <a:lumMod val="75000"/>
                        </a:schemeClr>
                      </a:solidFill>
                      <a:latin typeface="Arial" panose="020B0604020202020204" pitchFamily="34" charset="0"/>
                      <a:ea typeface="나눔바른고딕" panose="020B0603020101020101" pitchFamily="50" charset="-127"/>
                      <a:cs typeface="Arial" panose="020B0604020202020204" pitchFamily="34" charset="0"/>
                    </a:rPr>
                    <a:t>03</a:t>
                  </a:r>
                </a:p>
                <a:p>
                  <a:pPr>
                    <a:spcBef>
                      <a:spcPts val="500"/>
                    </a:spcBef>
                  </a:pPr>
                  <a:r>
                    <a:rPr lang="en-US" altLang="ko-KR" sz="1400" b="1" dirty="0">
                      <a:ln>
                        <a:solidFill>
                          <a:schemeClr val="tx1">
                            <a:alpha val="0"/>
                          </a:schemeClr>
                        </a:solidFill>
                      </a:ln>
                      <a:solidFill>
                        <a:schemeClr val="bg1">
                          <a:lumMod val="75000"/>
                        </a:schemeClr>
                      </a:solidFill>
                      <a:latin typeface="Arial" panose="020B0604020202020204" pitchFamily="34" charset="0"/>
                      <a:ea typeface="나눔바른고딕" panose="020B0603020101020101" pitchFamily="50" charset="-127"/>
                      <a:cs typeface="Arial" panose="020B0604020202020204" pitchFamily="34" charset="0"/>
                    </a:rPr>
                    <a:t>04</a:t>
                  </a:r>
                  <a:endParaRPr lang="ko-KR" altLang="en-US" sz="1400" b="1" dirty="0">
                    <a:ln>
                      <a:solidFill>
                        <a:schemeClr val="tx1">
                          <a:alpha val="0"/>
                        </a:schemeClr>
                      </a:solidFill>
                    </a:ln>
                    <a:solidFill>
                      <a:schemeClr val="bg1">
                        <a:lumMod val="75000"/>
                      </a:schemeClr>
                    </a:solidFill>
                    <a:latin typeface="Arial" panose="020B0604020202020204" pitchFamily="34" charset="0"/>
                    <a:ea typeface="나눔바른고딕" panose="020B0603020101020101" pitchFamily="50" charset="-127"/>
                    <a:cs typeface="Arial" panose="020B0604020202020204" pitchFamily="34" charset="0"/>
                  </a:endParaRPr>
                </a:p>
              </p:txBody>
            </p:sp>
          </p:grpSp>
        </p:grpSp>
      </p:grpSp>
      <p:pic>
        <p:nvPicPr>
          <p:cNvPr id="32" name="그림 31">
            <a:extLst>
              <a:ext uri="{FF2B5EF4-FFF2-40B4-BE49-F238E27FC236}">
                <a16:creationId xmlns:a16="http://schemas.microsoft.com/office/drawing/2014/main" id="{C4808A67-F8D7-458C-AB5A-7C813A9C181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363" y="6799992"/>
            <a:ext cx="1229824" cy="4000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57544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TextBox 40">
            <a:extLst>
              <a:ext uri="{FF2B5EF4-FFF2-40B4-BE49-F238E27FC236}">
                <a16:creationId xmlns:a16="http://schemas.microsoft.com/office/drawing/2014/main" id="{8A570948-C589-4E82-91E8-84B3928885F7}"/>
              </a:ext>
            </a:extLst>
          </p:cNvPr>
          <p:cNvSpPr txBox="1"/>
          <p:nvPr/>
        </p:nvSpPr>
        <p:spPr>
          <a:xfrm>
            <a:off x="479681" y="303884"/>
            <a:ext cx="44114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ko-KR" sz="3600" b="1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bg1"/>
                </a:solidFill>
                <a:latin typeface="Arial" panose="020B0604020202020204" pitchFamily="34" charset="0"/>
                <a:ea typeface="나눔바른고딕" panose="020B0603020101020101" pitchFamily="50" charset="-127"/>
                <a:cs typeface="Arial" panose="020B0604020202020204" pitchFamily="34" charset="0"/>
              </a:rPr>
              <a:t>1</a:t>
            </a:r>
            <a:endParaRPr lang="ko-KR" altLang="en-US" sz="3600" b="1" dirty="0">
              <a:ln>
                <a:solidFill>
                  <a:schemeClr val="tx1">
                    <a:alpha val="0"/>
                  </a:schemeClr>
                </a:solidFill>
              </a:ln>
              <a:solidFill>
                <a:schemeClr val="bg1"/>
              </a:solidFill>
              <a:latin typeface="Arial" panose="020B0604020202020204" pitchFamily="34" charset="0"/>
              <a:ea typeface="나눔바른고딕" panose="020B0603020101020101" pitchFamily="50" charset="-127"/>
              <a:cs typeface="Arial" panose="020B0604020202020204" pitchFamily="34" charset="0"/>
            </a:endParaRPr>
          </a:p>
        </p:txBody>
      </p:sp>
      <p:grpSp>
        <p:nvGrpSpPr>
          <p:cNvPr id="50" name="그룹 49">
            <a:extLst>
              <a:ext uri="{FF2B5EF4-FFF2-40B4-BE49-F238E27FC236}">
                <a16:creationId xmlns:a16="http://schemas.microsoft.com/office/drawing/2014/main" id="{3BA81795-47D7-4BEC-921A-E780DFCAD090}"/>
              </a:ext>
            </a:extLst>
          </p:cNvPr>
          <p:cNvGrpSpPr/>
          <p:nvPr/>
        </p:nvGrpSpPr>
        <p:grpSpPr>
          <a:xfrm>
            <a:off x="449263" y="1223007"/>
            <a:ext cx="2272814" cy="369332"/>
            <a:chOff x="449263" y="1270634"/>
            <a:chExt cx="2272814" cy="369332"/>
          </a:xfrm>
        </p:grpSpPr>
        <p:pic>
          <p:nvPicPr>
            <p:cNvPr id="74" name="그림 73">
              <a:extLst>
                <a:ext uri="{FF2B5EF4-FFF2-40B4-BE49-F238E27FC236}">
                  <a16:creationId xmlns:a16="http://schemas.microsoft.com/office/drawing/2014/main" id="{E6E9FE96-53DC-4F59-A309-CB2D6A12D59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49263" y="1336993"/>
              <a:ext cx="236615" cy="236615"/>
            </a:xfrm>
            <a:prstGeom prst="rect">
              <a:avLst/>
            </a:prstGeom>
          </p:spPr>
        </p:pic>
        <p:sp>
          <p:nvSpPr>
            <p:cNvPr id="75" name="TextBox 17">
              <a:extLst>
                <a:ext uri="{FF2B5EF4-FFF2-40B4-BE49-F238E27FC236}">
                  <a16:creationId xmlns:a16="http://schemas.microsoft.com/office/drawing/2014/main" id="{53AEBCBA-E8A1-4BE4-9233-D5E89292A574}"/>
                </a:ext>
              </a:extLst>
            </p:cNvPr>
            <p:cNvSpPr txBox="1"/>
            <p:nvPr/>
          </p:nvSpPr>
          <p:spPr>
            <a:xfrm>
              <a:off x="703576" y="1270634"/>
              <a:ext cx="201850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ko-KR" b="1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rgbClr val="460B3D"/>
                  </a:solidFill>
                  <a:latin typeface="Arial" panose="020B0604020202020204" pitchFamily="34" charset="0"/>
                  <a:ea typeface="나눔바른고딕" panose="020B0603020101020101" pitchFamily="50" charset="-127"/>
                  <a:cs typeface="Arial" panose="020B0604020202020204" pitchFamily="34" charset="0"/>
                </a:rPr>
                <a:t>Please enter text</a:t>
              </a:r>
            </a:p>
          </p:txBody>
        </p:sp>
      </p:grpSp>
      <p:sp>
        <p:nvSpPr>
          <p:cNvPr id="2" name="제목 1">
            <a:extLst>
              <a:ext uri="{FF2B5EF4-FFF2-40B4-BE49-F238E27FC236}">
                <a16:creationId xmlns:a16="http://schemas.microsoft.com/office/drawing/2014/main" id="{A0E7D9C6-5885-4111-87EE-1DD5AD5354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E2F5B08F-C216-4821-9D55-DBE675906DF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803159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TextBox 40">
            <a:extLst>
              <a:ext uri="{FF2B5EF4-FFF2-40B4-BE49-F238E27FC236}">
                <a16:creationId xmlns:a16="http://schemas.microsoft.com/office/drawing/2014/main" id="{8A570948-C589-4E82-91E8-84B3928885F7}"/>
              </a:ext>
            </a:extLst>
          </p:cNvPr>
          <p:cNvSpPr txBox="1"/>
          <p:nvPr/>
        </p:nvSpPr>
        <p:spPr>
          <a:xfrm>
            <a:off x="479681" y="303884"/>
            <a:ext cx="44114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ko-KR" sz="3600" b="1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bg1"/>
                </a:solidFill>
                <a:latin typeface="Arial" panose="020B0604020202020204" pitchFamily="34" charset="0"/>
                <a:ea typeface="나눔바른고딕" panose="020B0603020101020101" pitchFamily="50" charset="-127"/>
                <a:cs typeface="Arial" panose="020B0604020202020204" pitchFamily="34" charset="0"/>
              </a:rPr>
              <a:t>2</a:t>
            </a:r>
            <a:endParaRPr lang="ko-KR" altLang="en-US" sz="3600" b="1" dirty="0">
              <a:ln>
                <a:solidFill>
                  <a:schemeClr val="tx1">
                    <a:alpha val="0"/>
                  </a:schemeClr>
                </a:solidFill>
              </a:ln>
              <a:solidFill>
                <a:schemeClr val="bg1"/>
              </a:solidFill>
              <a:latin typeface="Arial" panose="020B0604020202020204" pitchFamily="34" charset="0"/>
              <a:ea typeface="나눔바른고딕" panose="020B0603020101020101" pitchFamily="50" charset="-127"/>
              <a:cs typeface="Arial" panose="020B0604020202020204" pitchFamily="34" charset="0"/>
            </a:endParaRPr>
          </a:p>
        </p:txBody>
      </p:sp>
      <p:grpSp>
        <p:nvGrpSpPr>
          <p:cNvPr id="50" name="그룹 49">
            <a:extLst>
              <a:ext uri="{FF2B5EF4-FFF2-40B4-BE49-F238E27FC236}">
                <a16:creationId xmlns:a16="http://schemas.microsoft.com/office/drawing/2014/main" id="{CD2CC4E2-251E-4FAD-BB86-6DC7BACD3BB7}"/>
              </a:ext>
            </a:extLst>
          </p:cNvPr>
          <p:cNvGrpSpPr/>
          <p:nvPr/>
        </p:nvGrpSpPr>
        <p:grpSpPr>
          <a:xfrm>
            <a:off x="2851176" y="4680060"/>
            <a:ext cx="5009124" cy="1259190"/>
            <a:chOff x="2841344" y="4432185"/>
            <a:chExt cx="5009124" cy="1259190"/>
          </a:xfrm>
        </p:grpSpPr>
        <p:sp>
          <p:nvSpPr>
            <p:cNvPr id="2" name="타원 1">
              <a:extLst>
                <a:ext uri="{FF2B5EF4-FFF2-40B4-BE49-F238E27FC236}">
                  <a16:creationId xmlns:a16="http://schemas.microsoft.com/office/drawing/2014/main" id="{8FBBE0DF-1FAB-4BDB-B001-130E9CA66BF9}"/>
                </a:ext>
              </a:extLst>
            </p:cNvPr>
            <p:cNvSpPr/>
            <p:nvPr/>
          </p:nvSpPr>
          <p:spPr>
            <a:xfrm>
              <a:off x="2937397" y="4952165"/>
              <a:ext cx="739210" cy="739210"/>
            </a:xfrm>
            <a:prstGeom prst="ellipse">
              <a:avLst/>
            </a:prstGeom>
            <a:solidFill>
              <a:srgbClr val="460B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73938" tIns="36969" rIns="73938" bIns="36969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14400"/>
              <a:endParaRPr lang="ko-KR" altLang="en-US" sz="1456"/>
            </a:p>
          </p:txBody>
        </p:sp>
        <p:sp>
          <p:nvSpPr>
            <p:cNvPr id="13" name="타원 12">
              <a:extLst>
                <a:ext uri="{FF2B5EF4-FFF2-40B4-BE49-F238E27FC236}">
                  <a16:creationId xmlns:a16="http://schemas.microsoft.com/office/drawing/2014/main" id="{58F90DBA-5A3F-4B10-A090-0947112D5698}"/>
                </a:ext>
              </a:extLst>
            </p:cNvPr>
            <p:cNvSpPr/>
            <p:nvPr/>
          </p:nvSpPr>
          <p:spPr>
            <a:xfrm>
              <a:off x="3901764" y="4952165"/>
              <a:ext cx="739210" cy="739210"/>
            </a:xfrm>
            <a:prstGeom prst="ellipse">
              <a:avLst/>
            </a:prstGeom>
            <a:solidFill>
              <a:srgbClr val="AC6D6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73938" tIns="36969" rIns="73938" bIns="36969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14400"/>
              <a:endParaRPr lang="ko-KR" altLang="en-US" sz="1456"/>
            </a:p>
          </p:txBody>
        </p:sp>
        <p:sp>
          <p:nvSpPr>
            <p:cNvPr id="14" name="타원 13">
              <a:extLst>
                <a:ext uri="{FF2B5EF4-FFF2-40B4-BE49-F238E27FC236}">
                  <a16:creationId xmlns:a16="http://schemas.microsoft.com/office/drawing/2014/main" id="{508F3E17-D077-46F6-BA51-EE9D439DEA8D}"/>
                </a:ext>
              </a:extLst>
            </p:cNvPr>
            <p:cNvSpPr/>
            <p:nvPr/>
          </p:nvSpPr>
          <p:spPr>
            <a:xfrm>
              <a:off x="4866131" y="4952165"/>
              <a:ext cx="739210" cy="739210"/>
            </a:xfrm>
            <a:prstGeom prst="ellipse">
              <a:avLst/>
            </a:prstGeom>
            <a:solidFill>
              <a:srgbClr val="5C687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73938" tIns="36969" rIns="73938" bIns="36969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14400"/>
              <a:endParaRPr lang="ko-KR" altLang="en-US" sz="1456">
                <a:solidFill>
                  <a:srgbClr val="0070C0"/>
                </a:solidFill>
              </a:endParaRPr>
            </a:p>
          </p:txBody>
        </p:sp>
        <p:sp>
          <p:nvSpPr>
            <p:cNvPr id="18" name="타원 17">
              <a:extLst>
                <a:ext uri="{FF2B5EF4-FFF2-40B4-BE49-F238E27FC236}">
                  <a16:creationId xmlns:a16="http://schemas.microsoft.com/office/drawing/2014/main" id="{6C9FEB50-7255-4877-82E1-C282730B4952}"/>
                </a:ext>
              </a:extLst>
            </p:cNvPr>
            <p:cNvSpPr/>
            <p:nvPr/>
          </p:nvSpPr>
          <p:spPr>
            <a:xfrm>
              <a:off x="6945299" y="4952165"/>
              <a:ext cx="739210" cy="739210"/>
            </a:xfrm>
            <a:prstGeom prst="ellipse">
              <a:avLst/>
            </a:prstGeom>
            <a:solidFill>
              <a:srgbClr val="689A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73938" tIns="36969" rIns="73938" bIns="36969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14400"/>
              <a:endParaRPr lang="ko-KR" altLang="en-US" sz="1456"/>
            </a:p>
          </p:txBody>
        </p:sp>
        <p:grpSp>
          <p:nvGrpSpPr>
            <p:cNvPr id="21" name="그룹 20">
              <a:extLst>
                <a:ext uri="{FF2B5EF4-FFF2-40B4-BE49-F238E27FC236}">
                  <a16:creationId xmlns:a16="http://schemas.microsoft.com/office/drawing/2014/main" id="{5FC6C454-10D0-4EB2-88E1-2F0FC994B41D}"/>
                </a:ext>
              </a:extLst>
            </p:cNvPr>
            <p:cNvGrpSpPr/>
            <p:nvPr/>
          </p:nvGrpSpPr>
          <p:grpSpPr>
            <a:xfrm>
              <a:off x="2841344" y="4432185"/>
              <a:ext cx="3165445" cy="307777"/>
              <a:chOff x="2911466" y="3070110"/>
              <a:chExt cx="3165445" cy="307777"/>
            </a:xfrm>
          </p:grpSpPr>
          <p:sp>
            <p:nvSpPr>
              <p:cNvPr id="19" name="TextBox 17">
                <a:extLst>
                  <a:ext uri="{FF2B5EF4-FFF2-40B4-BE49-F238E27FC236}">
                    <a16:creationId xmlns:a16="http://schemas.microsoft.com/office/drawing/2014/main" id="{7B5331F8-2FF4-45EA-86D1-CF356BED5501}"/>
                  </a:ext>
                </a:extLst>
              </p:cNvPr>
              <p:cNvSpPr txBox="1"/>
              <p:nvPr/>
            </p:nvSpPr>
            <p:spPr>
              <a:xfrm>
                <a:off x="2911466" y="3070110"/>
                <a:ext cx="1060420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altLang="ko-KR" sz="1400" dirty="0">
                    <a:ln>
                      <a:solidFill>
                        <a:schemeClr val="tx1">
                          <a:alpha val="0"/>
                        </a:schemeClr>
                      </a:solidFill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Arial" panose="020B0604020202020204" pitchFamily="34" charset="0"/>
                    <a:ea typeface="나눔바른고딕" panose="020B0603020101020101" pitchFamily="50" charset="-127"/>
                    <a:cs typeface="Arial" panose="020B0604020202020204" pitchFamily="34" charset="0"/>
                  </a:rPr>
                  <a:t>Main Color</a:t>
                </a:r>
                <a:endParaRPr lang="ko-KR" altLang="en-US" sz="1400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나눔바른고딕" panose="020B0603020101020101" pitchFamily="50" charset="-127"/>
                  <a:cs typeface="Arial" panose="020B0604020202020204" pitchFamily="34" charset="0"/>
                </a:endParaRPr>
              </a:p>
            </p:txBody>
          </p:sp>
          <p:cxnSp>
            <p:nvCxnSpPr>
              <p:cNvPr id="20" name="직선 연결선 19">
                <a:extLst>
                  <a:ext uri="{FF2B5EF4-FFF2-40B4-BE49-F238E27FC236}">
                    <a16:creationId xmlns:a16="http://schemas.microsoft.com/office/drawing/2014/main" id="{3621059D-C891-4F4D-8924-C7E02C841D4D}"/>
                  </a:ext>
                </a:extLst>
              </p:cNvPr>
              <p:cNvCxnSpPr/>
              <p:nvPr/>
            </p:nvCxnSpPr>
            <p:spPr>
              <a:xfrm>
                <a:off x="4000461" y="3223998"/>
                <a:ext cx="2076450" cy="0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3" name="TextBox 17">
              <a:extLst>
                <a:ext uri="{FF2B5EF4-FFF2-40B4-BE49-F238E27FC236}">
                  <a16:creationId xmlns:a16="http://schemas.microsoft.com/office/drawing/2014/main" id="{E3D7DAE1-8B67-4420-8480-6B440A64BC54}"/>
                </a:ext>
              </a:extLst>
            </p:cNvPr>
            <p:cNvSpPr txBox="1"/>
            <p:nvPr/>
          </p:nvSpPr>
          <p:spPr>
            <a:xfrm>
              <a:off x="6779341" y="4432185"/>
              <a:ext cx="1071127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ko-KR" sz="1400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나눔바른고딕" panose="020B0603020101020101" pitchFamily="50" charset="-127"/>
                  <a:cs typeface="Arial" panose="020B0604020202020204" pitchFamily="34" charset="0"/>
                </a:rPr>
                <a:t>Point Color</a:t>
              </a:r>
              <a:endParaRPr lang="ko-KR" altLang="en-US" sz="140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나눔바른고딕" panose="020B0603020101020101" pitchFamily="50" charset="-127"/>
                <a:cs typeface="Arial" panose="020B0604020202020204" pitchFamily="34" charset="0"/>
              </a:endParaRPr>
            </a:p>
          </p:txBody>
        </p:sp>
      </p:grpSp>
      <p:grpSp>
        <p:nvGrpSpPr>
          <p:cNvPr id="24" name="그룹 23">
            <a:extLst>
              <a:ext uri="{FF2B5EF4-FFF2-40B4-BE49-F238E27FC236}">
                <a16:creationId xmlns:a16="http://schemas.microsoft.com/office/drawing/2014/main" id="{59E7207D-E7AB-4080-8C40-60C24C245CE5}"/>
              </a:ext>
            </a:extLst>
          </p:cNvPr>
          <p:cNvGrpSpPr/>
          <p:nvPr/>
        </p:nvGrpSpPr>
        <p:grpSpPr>
          <a:xfrm>
            <a:off x="449263" y="1223007"/>
            <a:ext cx="2272814" cy="369332"/>
            <a:chOff x="449263" y="1270634"/>
            <a:chExt cx="2272814" cy="369332"/>
          </a:xfrm>
        </p:grpSpPr>
        <p:pic>
          <p:nvPicPr>
            <p:cNvPr id="25" name="그림 24">
              <a:extLst>
                <a:ext uri="{FF2B5EF4-FFF2-40B4-BE49-F238E27FC236}">
                  <a16:creationId xmlns:a16="http://schemas.microsoft.com/office/drawing/2014/main" id="{346FD4E4-404D-4C38-8538-1CB3C535CB0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49263" y="1336993"/>
              <a:ext cx="236615" cy="236615"/>
            </a:xfrm>
            <a:prstGeom prst="rect">
              <a:avLst/>
            </a:prstGeom>
          </p:spPr>
        </p:pic>
        <p:sp>
          <p:nvSpPr>
            <p:cNvPr id="26" name="TextBox 17">
              <a:extLst>
                <a:ext uri="{FF2B5EF4-FFF2-40B4-BE49-F238E27FC236}">
                  <a16:creationId xmlns:a16="http://schemas.microsoft.com/office/drawing/2014/main" id="{F7993C04-96DB-44B8-9574-F7F752FD30CA}"/>
                </a:ext>
              </a:extLst>
            </p:cNvPr>
            <p:cNvSpPr txBox="1"/>
            <p:nvPr/>
          </p:nvSpPr>
          <p:spPr>
            <a:xfrm>
              <a:off x="703576" y="1270634"/>
              <a:ext cx="201850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ko-KR" b="1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rgbClr val="460B3D"/>
                  </a:solidFill>
                  <a:latin typeface="Arial" panose="020B0604020202020204" pitchFamily="34" charset="0"/>
                  <a:ea typeface="나눔바른고딕" panose="020B0603020101020101" pitchFamily="50" charset="-127"/>
                  <a:cs typeface="Arial" panose="020B0604020202020204" pitchFamily="34" charset="0"/>
                </a:rPr>
                <a:t>Please enter text</a:t>
              </a:r>
            </a:p>
          </p:txBody>
        </p:sp>
      </p:grpSp>
      <p:grpSp>
        <p:nvGrpSpPr>
          <p:cNvPr id="27" name="그룹 26">
            <a:extLst>
              <a:ext uri="{FF2B5EF4-FFF2-40B4-BE49-F238E27FC236}">
                <a16:creationId xmlns:a16="http://schemas.microsoft.com/office/drawing/2014/main" id="{3722D027-04CC-45B7-911F-B98AA60A80A2}"/>
              </a:ext>
            </a:extLst>
          </p:cNvPr>
          <p:cNvGrpSpPr/>
          <p:nvPr/>
        </p:nvGrpSpPr>
        <p:grpSpPr>
          <a:xfrm>
            <a:off x="2831512" y="2569531"/>
            <a:ext cx="3185109" cy="1370613"/>
            <a:chOff x="567570" y="3370301"/>
            <a:chExt cx="3185109" cy="1370613"/>
          </a:xfrm>
        </p:grpSpPr>
        <p:sp>
          <p:nvSpPr>
            <p:cNvPr id="28" name="TextBox 17">
              <a:extLst>
                <a:ext uri="{FF2B5EF4-FFF2-40B4-BE49-F238E27FC236}">
                  <a16:creationId xmlns:a16="http://schemas.microsoft.com/office/drawing/2014/main" id="{C0487585-CA40-4F75-9805-D9B086B44556}"/>
                </a:ext>
              </a:extLst>
            </p:cNvPr>
            <p:cNvSpPr txBox="1"/>
            <p:nvPr/>
          </p:nvSpPr>
          <p:spPr>
            <a:xfrm>
              <a:off x="567570" y="3858621"/>
              <a:ext cx="1967205" cy="88229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spcBef>
                  <a:spcPts val="400"/>
                </a:spcBef>
              </a:pPr>
              <a:r>
                <a:rPr lang="en-US" altLang="ko-KR" sz="2400" b="1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나눔바른고딕" panose="020B0603020101020101" pitchFamily="50" charset="-127"/>
                  <a:cs typeface="Arial" panose="020B0604020202020204" pitchFamily="34" charset="0"/>
                </a:rPr>
                <a:t>Arial</a:t>
              </a:r>
              <a:r>
                <a:rPr lang="ko-KR" altLang="en-US" sz="2400" b="1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나눔바른고딕" panose="020B0603020101020101" pitchFamily="50" charset="-127"/>
                  <a:cs typeface="Arial" panose="020B0604020202020204" pitchFamily="34" charset="0"/>
                </a:rPr>
                <a:t> </a:t>
              </a:r>
              <a:r>
                <a:rPr lang="en-US" altLang="ko-KR" sz="2400" b="1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나눔바른고딕" panose="020B0603020101020101" pitchFamily="50" charset="-127"/>
                  <a:cs typeface="Arial" panose="020B0604020202020204" pitchFamily="34" charset="0"/>
                </a:rPr>
                <a:t>Bold</a:t>
              </a:r>
            </a:p>
            <a:p>
              <a:pPr>
                <a:spcBef>
                  <a:spcPts val="400"/>
                </a:spcBef>
              </a:pPr>
              <a:r>
                <a:rPr lang="en-US" altLang="ko-KR" sz="2400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나눔바른고딕" panose="020B0603020101020101" pitchFamily="50" charset="-127"/>
                  <a:cs typeface="Arial" panose="020B0604020202020204" pitchFamily="34" charset="0"/>
                </a:rPr>
                <a:t>Arial</a:t>
              </a:r>
              <a:r>
                <a:rPr lang="ko-KR" altLang="en-US" sz="2400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나눔바른고딕" panose="020B0603020101020101" pitchFamily="50" charset="-127"/>
                  <a:cs typeface="Arial" panose="020B0604020202020204" pitchFamily="34" charset="0"/>
                </a:rPr>
                <a:t> </a:t>
              </a:r>
              <a:r>
                <a:rPr lang="en-US" altLang="ko-KR" sz="2400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나눔바른고딕" panose="020B0603020101020101" pitchFamily="50" charset="-127"/>
                  <a:cs typeface="Arial" panose="020B0604020202020204" pitchFamily="34" charset="0"/>
                </a:rPr>
                <a:t>Regular</a:t>
              </a:r>
              <a:endParaRPr lang="ko-KR" altLang="en-US" sz="240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나눔바른고딕" panose="020B0603020101020101" pitchFamily="50" charset="-127"/>
                <a:cs typeface="Arial" panose="020B0604020202020204" pitchFamily="34" charset="0"/>
              </a:endParaRPr>
            </a:p>
          </p:txBody>
        </p:sp>
        <p:grpSp>
          <p:nvGrpSpPr>
            <p:cNvPr id="30" name="그룹 29">
              <a:extLst>
                <a:ext uri="{FF2B5EF4-FFF2-40B4-BE49-F238E27FC236}">
                  <a16:creationId xmlns:a16="http://schemas.microsoft.com/office/drawing/2014/main" id="{B97E3DA2-B09A-494B-B7EF-B1283325525D}"/>
                </a:ext>
              </a:extLst>
            </p:cNvPr>
            <p:cNvGrpSpPr/>
            <p:nvPr/>
          </p:nvGrpSpPr>
          <p:grpSpPr>
            <a:xfrm>
              <a:off x="587234" y="3370301"/>
              <a:ext cx="3165445" cy="307777"/>
              <a:chOff x="587234" y="3370301"/>
              <a:chExt cx="3165445" cy="307777"/>
            </a:xfrm>
          </p:grpSpPr>
          <p:sp>
            <p:nvSpPr>
              <p:cNvPr id="31" name="TextBox 17">
                <a:extLst>
                  <a:ext uri="{FF2B5EF4-FFF2-40B4-BE49-F238E27FC236}">
                    <a16:creationId xmlns:a16="http://schemas.microsoft.com/office/drawing/2014/main" id="{36F10CB8-759A-428E-A1AC-1CCC94FADA3E}"/>
                  </a:ext>
                </a:extLst>
              </p:cNvPr>
              <p:cNvSpPr txBox="1"/>
              <p:nvPr/>
            </p:nvSpPr>
            <p:spPr>
              <a:xfrm>
                <a:off x="587234" y="3370301"/>
                <a:ext cx="542136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altLang="ko-KR" sz="1400" dirty="0">
                    <a:ln>
                      <a:solidFill>
                        <a:schemeClr val="tx1">
                          <a:alpha val="0"/>
                        </a:schemeClr>
                      </a:solidFill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Arial" panose="020B0604020202020204" pitchFamily="34" charset="0"/>
                    <a:ea typeface="나눔바른고딕" panose="020B0603020101020101" pitchFamily="50" charset="-127"/>
                    <a:cs typeface="Arial" panose="020B0604020202020204" pitchFamily="34" charset="0"/>
                  </a:rPr>
                  <a:t>Font</a:t>
                </a:r>
                <a:endParaRPr lang="ko-KR" altLang="en-US" sz="1400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나눔바른고딕" panose="020B0603020101020101" pitchFamily="50" charset="-127"/>
                  <a:cs typeface="Arial" panose="020B0604020202020204" pitchFamily="34" charset="0"/>
                </a:endParaRPr>
              </a:p>
            </p:txBody>
          </p:sp>
          <p:cxnSp>
            <p:nvCxnSpPr>
              <p:cNvPr id="32" name="직선 연결선 31">
                <a:extLst>
                  <a:ext uri="{FF2B5EF4-FFF2-40B4-BE49-F238E27FC236}">
                    <a16:creationId xmlns:a16="http://schemas.microsoft.com/office/drawing/2014/main" id="{4E40A819-B9D3-4893-AC2F-EA5FA551702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184594" y="3524189"/>
                <a:ext cx="2568085" cy="0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3" name="제목 2">
            <a:extLst>
              <a:ext uri="{FF2B5EF4-FFF2-40B4-BE49-F238E27FC236}">
                <a16:creationId xmlns:a16="http://schemas.microsoft.com/office/drawing/2014/main" id="{E69CADC4-044F-4D28-9AF4-4FC02A384B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13CCF692-AF6F-42F4-B1D9-9A1C95A6C4D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513413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TextBox 40">
            <a:extLst>
              <a:ext uri="{FF2B5EF4-FFF2-40B4-BE49-F238E27FC236}">
                <a16:creationId xmlns:a16="http://schemas.microsoft.com/office/drawing/2014/main" id="{8A570948-C589-4E82-91E8-84B3928885F7}"/>
              </a:ext>
            </a:extLst>
          </p:cNvPr>
          <p:cNvSpPr txBox="1"/>
          <p:nvPr/>
        </p:nvSpPr>
        <p:spPr>
          <a:xfrm>
            <a:off x="479681" y="303884"/>
            <a:ext cx="44114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ko-KR" sz="3600" b="1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bg1"/>
                </a:solidFill>
                <a:latin typeface="Arial" panose="020B0604020202020204" pitchFamily="34" charset="0"/>
                <a:ea typeface="나눔바른고딕" panose="020B0603020101020101" pitchFamily="50" charset="-127"/>
                <a:cs typeface="Arial" panose="020B0604020202020204" pitchFamily="34" charset="0"/>
              </a:rPr>
              <a:t>3</a:t>
            </a:r>
            <a:endParaRPr lang="ko-KR" altLang="en-US" sz="3600" b="1" dirty="0">
              <a:ln>
                <a:solidFill>
                  <a:schemeClr val="tx1">
                    <a:alpha val="0"/>
                  </a:schemeClr>
                </a:solidFill>
              </a:ln>
              <a:solidFill>
                <a:schemeClr val="bg1"/>
              </a:solidFill>
              <a:latin typeface="Arial" panose="020B0604020202020204" pitchFamily="34" charset="0"/>
              <a:ea typeface="나눔바른고딕" panose="020B0603020101020101" pitchFamily="50" charset="-127"/>
              <a:cs typeface="Arial" panose="020B0604020202020204" pitchFamily="34" charset="0"/>
            </a:endParaRPr>
          </a:p>
        </p:txBody>
      </p:sp>
      <p:grpSp>
        <p:nvGrpSpPr>
          <p:cNvPr id="50" name="그룹 49">
            <a:extLst>
              <a:ext uri="{FF2B5EF4-FFF2-40B4-BE49-F238E27FC236}">
                <a16:creationId xmlns:a16="http://schemas.microsoft.com/office/drawing/2014/main" id="{CD2CC4E2-251E-4FAD-BB86-6DC7BACD3BB7}"/>
              </a:ext>
            </a:extLst>
          </p:cNvPr>
          <p:cNvGrpSpPr/>
          <p:nvPr/>
        </p:nvGrpSpPr>
        <p:grpSpPr>
          <a:xfrm>
            <a:off x="2851176" y="4680060"/>
            <a:ext cx="5009124" cy="1259190"/>
            <a:chOff x="2841344" y="4432185"/>
            <a:chExt cx="5009124" cy="1259190"/>
          </a:xfrm>
        </p:grpSpPr>
        <p:sp>
          <p:nvSpPr>
            <p:cNvPr id="2" name="타원 1">
              <a:extLst>
                <a:ext uri="{FF2B5EF4-FFF2-40B4-BE49-F238E27FC236}">
                  <a16:creationId xmlns:a16="http://schemas.microsoft.com/office/drawing/2014/main" id="{8FBBE0DF-1FAB-4BDB-B001-130E9CA66BF9}"/>
                </a:ext>
              </a:extLst>
            </p:cNvPr>
            <p:cNvSpPr/>
            <p:nvPr/>
          </p:nvSpPr>
          <p:spPr>
            <a:xfrm>
              <a:off x="2937397" y="4952165"/>
              <a:ext cx="739210" cy="739210"/>
            </a:xfrm>
            <a:prstGeom prst="ellipse">
              <a:avLst/>
            </a:prstGeom>
            <a:solidFill>
              <a:srgbClr val="460B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73938" tIns="36969" rIns="73938" bIns="36969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14400"/>
              <a:endParaRPr lang="ko-KR" altLang="en-US" sz="1456"/>
            </a:p>
          </p:txBody>
        </p:sp>
        <p:sp>
          <p:nvSpPr>
            <p:cNvPr id="13" name="타원 12">
              <a:extLst>
                <a:ext uri="{FF2B5EF4-FFF2-40B4-BE49-F238E27FC236}">
                  <a16:creationId xmlns:a16="http://schemas.microsoft.com/office/drawing/2014/main" id="{58F90DBA-5A3F-4B10-A090-0947112D5698}"/>
                </a:ext>
              </a:extLst>
            </p:cNvPr>
            <p:cNvSpPr/>
            <p:nvPr/>
          </p:nvSpPr>
          <p:spPr>
            <a:xfrm>
              <a:off x="3901764" y="4952165"/>
              <a:ext cx="739210" cy="739210"/>
            </a:xfrm>
            <a:prstGeom prst="ellipse">
              <a:avLst/>
            </a:prstGeom>
            <a:solidFill>
              <a:srgbClr val="AC6D6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73938" tIns="36969" rIns="73938" bIns="36969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14400"/>
              <a:endParaRPr lang="ko-KR" altLang="en-US" sz="1456"/>
            </a:p>
          </p:txBody>
        </p:sp>
        <p:sp>
          <p:nvSpPr>
            <p:cNvPr id="14" name="타원 13">
              <a:extLst>
                <a:ext uri="{FF2B5EF4-FFF2-40B4-BE49-F238E27FC236}">
                  <a16:creationId xmlns:a16="http://schemas.microsoft.com/office/drawing/2014/main" id="{508F3E17-D077-46F6-BA51-EE9D439DEA8D}"/>
                </a:ext>
              </a:extLst>
            </p:cNvPr>
            <p:cNvSpPr/>
            <p:nvPr/>
          </p:nvSpPr>
          <p:spPr>
            <a:xfrm>
              <a:off x="4866131" y="4952165"/>
              <a:ext cx="739210" cy="739210"/>
            </a:xfrm>
            <a:prstGeom prst="ellipse">
              <a:avLst/>
            </a:prstGeom>
            <a:solidFill>
              <a:srgbClr val="5C687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73938" tIns="36969" rIns="73938" bIns="36969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14400"/>
              <a:endParaRPr lang="ko-KR" altLang="en-US" sz="1456">
                <a:solidFill>
                  <a:srgbClr val="0070C0"/>
                </a:solidFill>
              </a:endParaRPr>
            </a:p>
          </p:txBody>
        </p:sp>
        <p:sp>
          <p:nvSpPr>
            <p:cNvPr id="18" name="타원 17">
              <a:extLst>
                <a:ext uri="{FF2B5EF4-FFF2-40B4-BE49-F238E27FC236}">
                  <a16:creationId xmlns:a16="http://schemas.microsoft.com/office/drawing/2014/main" id="{6C9FEB50-7255-4877-82E1-C282730B4952}"/>
                </a:ext>
              </a:extLst>
            </p:cNvPr>
            <p:cNvSpPr/>
            <p:nvPr/>
          </p:nvSpPr>
          <p:spPr>
            <a:xfrm>
              <a:off x="6945299" y="4952165"/>
              <a:ext cx="739210" cy="739210"/>
            </a:xfrm>
            <a:prstGeom prst="ellipse">
              <a:avLst/>
            </a:prstGeom>
            <a:solidFill>
              <a:srgbClr val="689A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73938" tIns="36969" rIns="73938" bIns="36969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14400"/>
              <a:endParaRPr lang="ko-KR" altLang="en-US" sz="1456"/>
            </a:p>
          </p:txBody>
        </p:sp>
        <p:grpSp>
          <p:nvGrpSpPr>
            <p:cNvPr id="21" name="그룹 20">
              <a:extLst>
                <a:ext uri="{FF2B5EF4-FFF2-40B4-BE49-F238E27FC236}">
                  <a16:creationId xmlns:a16="http://schemas.microsoft.com/office/drawing/2014/main" id="{5FC6C454-10D0-4EB2-88E1-2F0FC994B41D}"/>
                </a:ext>
              </a:extLst>
            </p:cNvPr>
            <p:cNvGrpSpPr/>
            <p:nvPr/>
          </p:nvGrpSpPr>
          <p:grpSpPr>
            <a:xfrm>
              <a:off x="2841344" y="4432185"/>
              <a:ext cx="3165445" cy="307777"/>
              <a:chOff x="2911466" y="3070110"/>
              <a:chExt cx="3165445" cy="307777"/>
            </a:xfrm>
          </p:grpSpPr>
          <p:sp>
            <p:nvSpPr>
              <p:cNvPr id="19" name="TextBox 17">
                <a:extLst>
                  <a:ext uri="{FF2B5EF4-FFF2-40B4-BE49-F238E27FC236}">
                    <a16:creationId xmlns:a16="http://schemas.microsoft.com/office/drawing/2014/main" id="{7B5331F8-2FF4-45EA-86D1-CF356BED5501}"/>
                  </a:ext>
                </a:extLst>
              </p:cNvPr>
              <p:cNvSpPr txBox="1"/>
              <p:nvPr/>
            </p:nvSpPr>
            <p:spPr>
              <a:xfrm>
                <a:off x="2911466" y="3070110"/>
                <a:ext cx="1060420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altLang="ko-KR" sz="1400" dirty="0">
                    <a:ln>
                      <a:solidFill>
                        <a:schemeClr val="tx1">
                          <a:alpha val="0"/>
                        </a:schemeClr>
                      </a:solidFill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Arial" panose="020B0604020202020204" pitchFamily="34" charset="0"/>
                    <a:ea typeface="나눔바른고딕" panose="020B0603020101020101" pitchFamily="50" charset="-127"/>
                    <a:cs typeface="Arial" panose="020B0604020202020204" pitchFamily="34" charset="0"/>
                  </a:rPr>
                  <a:t>Main Color</a:t>
                </a:r>
                <a:endParaRPr lang="ko-KR" altLang="en-US" sz="1400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나눔바른고딕" panose="020B0603020101020101" pitchFamily="50" charset="-127"/>
                  <a:cs typeface="Arial" panose="020B0604020202020204" pitchFamily="34" charset="0"/>
                </a:endParaRPr>
              </a:p>
            </p:txBody>
          </p:sp>
          <p:cxnSp>
            <p:nvCxnSpPr>
              <p:cNvPr id="20" name="직선 연결선 19">
                <a:extLst>
                  <a:ext uri="{FF2B5EF4-FFF2-40B4-BE49-F238E27FC236}">
                    <a16:creationId xmlns:a16="http://schemas.microsoft.com/office/drawing/2014/main" id="{3621059D-C891-4F4D-8924-C7E02C841D4D}"/>
                  </a:ext>
                </a:extLst>
              </p:cNvPr>
              <p:cNvCxnSpPr/>
              <p:nvPr/>
            </p:nvCxnSpPr>
            <p:spPr>
              <a:xfrm>
                <a:off x="4000461" y="3223998"/>
                <a:ext cx="2076450" cy="0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3" name="TextBox 17">
              <a:extLst>
                <a:ext uri="{FF2B5EF4-FFF2-40B4-BE49-F238E27FC236}">
                  <a16:creationId xmlns:a16="http://schemas.microsoft.com/office/drawing/2014/main" id="{E3D7DAE1-8B67-4420-8480-6B440A64BC54}"/>
                </a:ext>
              </a:extLst>
            </p:cNvPr>
            <p:cNvSpPr txBox="1"/>
            <p:nvPr/>
          </p:nvSpPr>
          <p:spPr>
            <a:xfrm>
              <a:off x="6779341" y="4432185"/>
              <a:ext cx="1071127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ko-KR" sz="1400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나눔바른고딕" panose="020B0603020101020101" pitchFamily="50" charset="-127"/>
                  <a:cs typeface="Arial" panose="020B0604020202020204" pitchFamily="34" charset="0"/>
                </a:rPr>
                <a:t>Point Color</a:t>
              </a:r>
              <a:endParaRPr lang="ko-KR" altLang="en-US" sz="140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나눔바른고딕" panose="020B0603020101020101" pitchFamily="50" charset="-127"/>
                <a:cs typeface="Arial" panose="020B0604020202020204" pitchFamily="34" charset="0"/>
              </a:endParaRPr>
            </a:p>
          </p:txBody>
        </p:sp>
      </p:grpSp>
      <p:grpSp>
        <p:nvGrpSpPr>
          <p:cNvPr id="24" name="그룹 23">
            <a:extLst>
              <a:ext uri="{FF2B5EF4-FFF2-40B4-BE49-F238E27FC236}">
                <a16:creationId xmlns:a16="http://schemas.microsoft.com/office/drawing/2014/main" id="{DEBE736C-7E1B-4E20-B4ED-0D3BC1917AAD}"/>
              </a:ext>
            </a:extLst>
          </p:cNvPr>
          <p:cNvGrpSpPr/>
          <p:nvPr/>
        </p:nvGrpSpPr>
        <p:grpSpPr>
          <a:xfrm>
            <a:off x="449263" y="1223007"/>
            <a:ext cx="2272814" cy="369332"/>
            <a:chOff x="449263" y="1270634"/>
            <a:chExt cx="2272814" cy="369332"/>
          </a:xfrm>
        </p:grpSpPr>
        <p:pic>
          <p:nvPicPr>
            <p:cNvPr id="25" name="그림 24">
              <a:extLst>
                <a:ext uri="{FF2B5EF4-FFF2-40B4-BE49-F238E27FC236}">
                  <a16:creationId xmlns:a16="http://schemas.microsoft.com/office/drawing/2014/main" id="{89AF5BB1-901B-43BD-B73A-E1825360FD2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49263" y="1336993"/>
              <a:ext cx="236615" cy="236615"/>
            </a:xfrm>
            <a:prstGeom prst="rect">
              <a:avLst/>
            </a:prstGeom>
          </p:spPr>
        </p:pic>
        <p:sp>
          <p:nvSpPr>
            <p:cNvPr id="26" name="TextBox 17">
              <a:extLst>
                <a:ext uri="{FF2B5EF4-FFF2-40B4-BE49-F238E27FC236}">
                  <a16:creationId xmlns:a16="http://schemas.microsoft.com/office/drawing/2014/main" id="{0C73D6FC-0AB4-4D3B-97D4-5996D8304455}"/>
                </a:ext>
              </a:extLst>
            </p:cNvPr>
            <p:cNvSpPr txBox="1"/>
            <p:nvPr/>
          </p:nvSpPr>
          <p:spPr>
            <a:xfrm>
              <a:off x="703576" y="1270634"/>
              <a:ext cx="201850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ko-KR" b="1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rgbClr val="460B3D"/>
                  </a:solidFill>
                  <a:latin typeface="Arial" panose="020B0604020202020204" pitchFamily="34" charset="0"/>
                  <a:ea typeface="나눔바른고딕" panose="020B0603020101020101" pitchFamily="50" charset="-127"/>
                  <a:cs typeface="Arial" panose="020B0604020202020204" pitchFamily="34" charset="0"/>
                </a:rPr>
                <a:t>Please enter text</a:t>
              </a:r>
            </a:p>
          </p:txBody>
        </p:sp>
      </p:grpSp>
      <p:grpSp>
        <p:nvGrpSpPr>
          <p:cNvPr id="27" name="그룹 26">
            <a:extLst>
              <a:ext uri="{FF2B5EF4-FFF2-40B4-BE49-F238E27FC236}">
                <a16:creationId xmlns:a16="http://schemas.microsoft.com/office/drawing/2014/main" id="{CA40E993-18BA-42D4-B4B1-9549DA16BFF8}"/>
              </a:ext>
            </a:extLst>
          </p:cNvPr>
          <p:cNvGrpSpPr/>
          <p:nvPr/>
        </p:nvGrpSpPr>
        <p:grpSpPr>
          <a:xfrm>
            <a:off x="2831512" y="2569531"/>
            <a:ext cx="3185109" cy="1370613"/>
            <a:chOff x="567570" y="3370301"/>
            <a:chExt cx="3185109" cy="1370613"/>
          </a:xfrm>
        </p:grpSpPr>
        <p:sp>
          <p:nvSpPr>
            <p:cNvPr id="28" name="TextBox 17">
              <a:extLst>
                <a:ext uri="{FF2B5EF4-FFF2-40B4-BE49-F238E27FC236}">
                  <a16:creationId xmlns:a16="http://schemas.microsoft.com/office/drawing/2014/main" id="{FEF6C50F-2371-4EF1-A9F5-B304B4DDC6BA}"/>
                </a:ext>
              </a:extLst>
            </p:cNvPr>
            <p:cNvSpPr txBox="1"/>
            <p:nvPr/>
          </p:nvSpPr>
          <p:spPr>
            <a:xfrm>
              <a:off x="567570" y="3858621"/>
              <a:ext cx="1967205" cy="88229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spcBef>
                  <a:spcPts val="400"/>
                </a:spcBef>
              </a:pPr>
              <a:r>
                <a:rPr lang="en-US" altLang="ko-KR" sz="2400" b="1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나눔바른고딕" panose="020B0603020101020101" pitchFamily="50" charset="-127"/>
                  <a:cs typeface="Arial" panose="020B0604020202020204" pitchFamily="34" charset="0"/>
                </a:rPr>
                <a:t>Arial</a:t>
              </a:r>
              <a:r>
                <a:rPr lang="ko-KR" altLang="en-US" sz="2400" b="1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나눔바른고딕" panose="020B0603020101020101" pitchFamily="50" charset="-127"/>
                  <a:cs typeface="Arial" panose="020B0604020202020204" pitchFamily="34" charset="0"/>
                </a:rPr>
                <a:t> </a:t>
              </a:r>
              <a:r>
                <a:rPr lang="en-US" altLang="ko-KR" sz="2400" b="1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나눔바른고딕" panose="020B0603020101020101" pitchFamily="50" charset="-127"/>
                  <a:cs typeface="Arial" panose="020B0604020202020204" pitchFamily="34" charset="0"/>
                </a:rPr>
                <a:t>Bold</a:t>
              </a:r>
            </a:p>
            <a:p>
              <a:pPr>
                <a:spcBef>
                  <a:spcPts val="400"/>
                </a:spcBef>
              </a:pPr>
              <a:r>
                <a:rPr lang="en-US" altLang="ko-KR" sz="2400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나눔바른고딕" panose="020B0603020101020101" pitchFamily="50" charset="-127"/>
                  <a:cs typeface="Arial" panose="020B0604020202020204" pitchFamily="34" charset="0"/>
                </a:rPr>
                <a:t>Arial</a:t>
              </a:r>
              <a:r>
                <a:rPr lang="ko-KR" altLang="en-US" sz="2400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나눔바른고딕" panose="020B0603020101020101" pitchFamily="50" charset="-127"/>
                  <a:cs typeface="Arial" panose="020B0604020202020204" pitchFamily="34" charset="0"/>
                </a:rPr>
                <a:t> </a:t>
              </a:r>
              <a:r>
                <a:rPr lang="en-US" altLang="ko-KR" sz="2400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나눔바른고딕" panose="020B0603020101020101" pitchFamily="50" charset="-127"/>
                  <a:cs typeface="Arial" panose="020B0604020202020204" pitchFamily="34" charset="0"/>
                </a:rPr>
                <a:t>Regular</a:t>
              </a:r>
              <a:endParaRPr lang="ko-KR" altLang="en-US" sz="240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나눔바른고딕" panose="020B0603020101020101" pitchFamily="50" charset="-127"/>
                <a:cs typeface="Arial" panose="020B0604020202020204" pitchFamily="34" charset="0"/>
              </a:endParaRPr>
            </a:p>
          </p:txBody>
        </p:sp>
        <p:grpSp>
          <p:nvGrpSpPr>
            <p:cNvPr id="30" name="그룹 29">
              <a:extLst>
                <a:ext uri="{FF2B5EF4-FFF2-40B4-BE49-F238E27FC236}">
                  <a16:creationId xmlns:a16="http://schemas.microsoft.com/office/drawing/2014/main" id="{1AE9A713-BD6D-4D1F-9558-57BDB0C12FCC}"/>
                </a:ext>
              </a:extLst>
            </p:cNvPr>
            <p:cNvGrpSpPr/>
            <p:nvPr/>
          </p:nvGrpSpPr>
          <p:grpSpPr>
            <a:xfrm>
              <a:off x="587234" y="3370301"/>
              <a:ext cx="3165445" cy="307777"/>
              <a:chOff x="587234" y="3370301"/>
              <a:chExt cx="3165445" cy="307777"/>
            </a:xfrm>
          </p:grpSpPr>
          <p:sp>
            <p:nvSpPr>
              <p:cNvPr id="31" name="TextBox 17">
                <a:extLst>
                  <a:ext uri="{FF2B5EF4-FFF2-40B4-BE49-F238E27FC236}">
                    <a16:creationId xmlns:a16="http://schemas.microsoft.com/office/drawing/2014/main" id="{2594B6B3-D352-48C8-B589-5E265ED38109}"/>
                  </a:ext>
                </a:extLst>
              </p:cNvPr>
              <p:cNvSpPr txBox="1"/>
              <p:nvPr/>
            </p:nvSpPr>
            <p:spPr>
              <a:xfrm>
                <a:off x="587234" y="3370301"/>
                <a:ext cx="542136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altLang="ko-KR" sz="1400" dirty="0">
                    <a:ln>
                      <a:solidFill>
                        <a:schemeClr val="tx1">
                          <a:alpha val="0"/>
                        </a:schemeClr>
                      </a:solidFill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Arial" panose="020B0604020202020204" pitchFamily="34" charset="0"/>
                    <a:ea typeface="나눔바른고딕" panose="020B0603020101020101" pitchFamily="50" charset="-127"/>
                    <a:cs typeface="Arial" panose="020B0604020202020204" pitchFamily="34" charset="0"/>
                  </a:rPr>
                  <a:t>Font</a:t>
                </a:r>
                <a:endParaRPr lang="ko-KR" altLang="en-US" sz="1400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나눔바른고딕" panose="020B0603020101020101" pitchFamily="50" charset="-127"/>
                  <a:cs typeface="Arial" panose="020B0604020202020204" pitchFamily="34" charset="0"/>
                </a:endParaRPr>
              </a:p>
            </p:txBody>
          </p:sp>
          <p:cxnSp>
            <p:nvCxnSpPr>
              <p:cNvPr id="32" name="직선 연결선 31">
                <a:extLst>
                  <a:ext uri="{FF2B5EF4-FFF2-40B4-BE49-F238E27FC236}">
                    <a16:creationId xmlns:a16="http://schemas.microsoft.com/office/drawing/2014/main" id="{C8217A56-AD8C-45CF-A84E-993B0BA182E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184594" y="3524189"/>
                <a:ext cx="2568085" cy="0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3" name="제목 2">
            <a:extLst>
              <a:ext uri="{FF2B5EF4-FFF2-40B4-BE49-F238E27FC236}">
                <a16:creationId xmlns:a16="http://schemas.microsoft.com/office/drawing/2014/main" id="{5ADF19EB-DF77-469B-9F53-D1D75B03A5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E88A4458-8313-4D2E-A0E0-2407DE912FE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967893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TextBox 40">
            <a:extLst>
              <a:ext uri="{FF2B5EF4-FFF2-40B4-BE49-F238E27FC236}">
                <a16:creationId xmlns:a16="http://schemas.microsoft.com/office/drawing/2014/main" id="{8A570948-C589-4E82-91E8-84B3928885F7}"/>
              </a:ext>
            </a:extLst>
          </p:cNvPr>
          <p:cNvSpPr txBox="1"/>
          <p:nvPr/>
        </p:nvSpPr>
        <p:spPr>
          <a:xfrm>
            <a:off x="479681" y="303884"/>
            <a:ext cx="44114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ko-KR" sz="3600" b="1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bg1"/>
                </a:solidFill>
                <a:latin typeface="Arial" panose="020B0604020202020204" pitchFamily="34" charset="0"/>
                <a:ea typeface="나눔바른고딕" panose="020B0603020101020101" pitchFamily="50" charset="-127"/>
                <a:cs typeface="Arial" panose="020B0604020202020204" pitchFamily="34" charset="0"/>
              </a:rPr>
              <a:t>4</a:t>
            </a:r>
            <a:endParaRPr lang="ko-KR" altLang="en-US" sz="3600" b="1" dirty="0">
              <a:ln>
                <a:solidFill>
                  <a:schemeClr val="tx1">
                    <a:alpha val="0"/>
                  </a:schemeClr>
                </a:solidFill>
              </a:ln>
              <a:solidFill>
                <a:schemeClr val="bg1"/>
              </a:solidFill>
              <a:latin typeface="Arial" panose="020B0604020202020204" pitchFamily="34" charset="0"/>
              <a:ea typeface="나눔바른고딕" panose="020B0603020101020101" pitchFamily="50" charset="-127"/>
              <a:cs typeface="Arial" panose="020B0604020202020204" pitchFamily="34" charset="0"/>
            </a:endParaRPr>
          </a:p>
        </p:txBody>
      </p:sp>
      <p:grpSp>
        <p:nvGrpSpPr>
          <p:cNvPr id="50" name="그룹 49">
            <a:extLst>
              <a:ext uri="{FF2B5EF4-FFF2-40B4-BE49-F238E27FC236}">
                <a16:creationId xmlns:a16="http://schemas.microsoft.com/office/drawing/2014/main" id="{CD2CC4E2-251E-4FAD-BB86-6DC7BACD3BB7}"/>
              </a:ext>
            </a:extLst>
          </p:cNvPr>
          <p:cNvGrpSpPr/>
          <p:nvPr/>
        </p:nvGrpSpPr>
        <p:grpSpPr>
          <a:xfrm>
            <a:off x="2851176" y="4680060"/>
            <a:ext cx="5009124" cy="1259190"/>
            <a:chOff x="2841344" y="4432185"/>
            <a:chExt cx="5009124" cy="1259190"/>
          </a:xfrm>
        </p:grpSpPr>
        <p:sp>
          <p:nvSpPr>
            <p:cNvPr id="2" name="타원 1">
              <a:extLst>
                <a:ext uri="{FF2B5EF4-FFF2-40B4-BE49-F238E27FC236}">
                  <a16:creationId xmlns:a16="http://schemas.microsoft.com/office/drawing/2014/main" id="{8FBBE0DF-1FAB-4BDB-B001-130E9CA66BF9}"/>
                </a:ext>
              </a:extLst>
            </p:cNvPr>
            <p:cNvSpPr/>
            <p:nvPr/>
          </p:nvSpPr>
          <p:spPr>
            <a:xfrm>
              <a:off x="2937397" y="4952165"/>
              <a:ext cx="739210" cy="739210"/>
            </a:xfrm>
            <a:prstGeom prst="ellipse">
              <a:avLst/>
            </a:prstGeom>
            <a:solidFill>
              <a:srgbClr val="460B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73938" tIns="36969" rIns="73938" bIns="36969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14400"/>
              <a:endParaRPr lang="ko-KR" altLang="en-US" sz="1456"/>
            </a:p>
          </p:txBody>
        </p:sp>
        <p:sp>
          <p:nvSpPr>
            <p:cNvPr id="13" name="타원 12">
              <a:extLst>
                <a:ext uri="{FF2B5EF4-FFF2-40B4-BE49-F238E27FC236}">
                  <a16:creationId xmlns:a16="http://schemas.microsoft.com/office/drawing/2014/main" id="{58F90DBA-5A3F-4B10-A090-0947112D5698}"/>
                </a:ext>
              </a:extLst>
            </p:cNvPr>
            <p:cNvSpPr/>
            <p:nvPr/>
          </p:nvSpPr>
          <p:spPr>
            <a:xfrm>
              <a:off x="3901764" y="4952165"/>
              <a:ext cx="739210" cy="739210"/>
            </a:xfrm>
            <a:prstGeom prst="ellipse">
              <a:avLst/>
            </a:prstGeom>
            <a:solidFill>
              <a:srgbClr val="AC6D6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73938" tIns="36969" rIns="73938" bIns="36969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14400"/>
              <a:endParaRPr lang="ko-KR" altLang="en-US" sz="1456"/>
            </a:p>
          </p:txBody>
        </p:sp>
        <p:sp>
          <p:nvSpPr>
            <p:cNvPr id="14" name="타원 13">
              <a:extLst>
                <a:ext uri="{FF2B5EF4-FFF2-40B4-BE49-F238E27FC236}">
                  <a16:creationId xmlns:a16="http://schemas.microsoft.com/office/drawing/2014/main" id="{508F3E17-D077-46F6-BA51-EE9D439DEA8D}"/>
                </a:ext>
              </a:extLst>
            </p:cNvPr>
            <p:cNvSpPr/>
            <p:nvPr/>
          </p:nvSpPr>
          <p:spPr>
            <a:xfrm>
              <a:off x="4866131" y="4952165"/>
              <a:ext cx="739210" cy="739210"/>
            </a:xfrm>
            <a:prstGeom prst="ellipse">
              <a:avLst/>
            </a:prstGeom>
            <a:solidFill>
              <a:srgbClr val="5C687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73938" tIns="36969" rIns="73938" bIns="36969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14400"/>
              <a:endParaRPr lang="ko-KR" altLang="en-US" sz="1456">
                <a:solidFill>
                  <a:srgbClr val="0070C0"/>
                </a:solidFill>
              </a:endParaRPr>
            </a:p>
          </p:txBody>
        </p:sp>
        <p:sp>
          <p:nvSpPr>
            <p:cNvPr id="18" name="타원 17">
              <a:extLst>
                <a:ext uri="{FF2B5EF4-FFF2-40B4-BE49-F238E27FC236}">
                  <a16:creationId xmlns:a16="http://schemas.microsoft.com/office/drawing/2014/main" id="{6C9FEB50-7255-4877-82E1-C282730B4952}"/>
                </a:ext>
              </a:extLst>
            </p:cNvPr>
            <p:cNvSpPr/>
            <p:nvPr/>
          </p:nvSpPr>
          <p:spPr>
            <a:xfrm>
              <a:off x="6945299" y="4952165"/>
              <a:ext cx="739210" cy="739210"/>
            </a:xfrm>
            <a:prstGeom prst="ellipse">
              <a:avLst/>
            </a:prstGeom>
            <a:solidFill>
              <a:srgbClr val="689A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73938" tIns="36969" rIns="73938" bIns="36969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14400"/>
              <a:endParaRPr lang="ko-KR" altLang="en-US" sz="1456"/>
            </a:p>
          </p:txBody>
        </p:sp>
        <p:grpSp>
          <p:nvGrpSpPr>
            <p:cNvPr id="21" name="그룹 20">
              <a:extLst>
                <a:ext uri="{FF2B5EF4-FFF2-40B4-BE49-F238E27FC236}">
                  <a16:creationId xmlns:a16="http://schemas.microsoft.com/office/drawing/2014/main" id="{5FC6C454-10D0-4EB2-88E1-2F0FC994B41D}"/>
                </a:ext>
              </a:extLst>
            </p:cNvPr>
            <p:cNvGrpSpPr/>
            <p:nvPr/>
          </p:nvGrpSpPr>
          <p:grpSpPr>
            <a:xfrm>
              <a:off x="2841344" y="4432185"/>
              <a:ext cx="3165445" cy="307777"/>
              <a:chOff x="2911466" y="3070110"/>
              <a:chExt cx="3165445" cy="307777"/>
            </a:xfrm>
          </p:grpSpPr>
          <p:sp>
            <p:nvSpPr>
              <p:cNvPr id="19" name="TextBox 17">
                <a:extLst>
                  <a:ext uri="{FF2B5EF4-FFF2-40B4-BE49-F238E27FC236}">
                    <a16:creationId xmlns:a16="http://schemas.microsoft.com/office/drawing/2014/main" id="{7B5331F8-2FF4-45EA-86D1-CF356BED5501}"/>
                  </a:ext>
                </a:extLst>
              </p:cNvPr>
              <p:cNvSpPr txBox="1"/>
              <p:nvPr/>
            </p:nvSpPr>
            <p:spPr>
              <a:xfrm>
                <a:off x="2911466" y="3070110"/>
                <a:ext cx="1060420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altLang="ko-KR" sz="1400" dirty="0">
                    <a:ln>
                      <a:solidFill>
                        <a:schemeClr val="tx1">
                          <a:alpha val="0"/>
                        </a:schemeClr>
                      </a:solidFill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Arial" panose="020B0604020202020204" pitchFamily="34" charset="0"/>
                    <a:ea typeface="나눔바른고딕" panose="020B0603020101020101" pitchFamily="50" charset="-127"/>
                    <a:cs typeface="Arial" panose="020B0604020202020204" pitchFamily="34" charset="0"/>
                  </a:rPr>
                  <a:t>Main Color</a:t>
                </a:r>
                <a:endParaRPr lang="ko-KR" altLang="en-US" sz="1400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나눔바른고딕" panose="020B0603020101020101" pitchFamily="50" charset="-127"/>
                  <a:cs typeface="Arial" panose="020B0604020202020204" pitchFamily="34" charset="0"/>
                </a:endParaRPr>
              </a:p>
            </p:txBody>
          </p:sp>
          <p:cxnSp>
            <p:nvCxnSpPr>
              <p:cNvPr id="20" name="직선 연결선 19">
                <a:extLst>
                  <a:ext uri="{FF2B5EF4-FFF2-40B4-BE49-F238E27FC236}">
                    <a16:creationId xmlns:a16="http://schemas.microsoft.com/office/drawing/2014/main" id="{3621059D-C891-4F4D-8924-C7E02C841D4D}"/>
                  </a:ext>
                </a:extLst>
              </p:cNvPr>
              <p:cNvCxnSpPr/>
              <p:nvPr/>
            </p:nvCxnSpPr>
            <p:spPr>
              <a:xfrm>
                <a:off x="4000461" y="3223998"/>
                <a:ext cx="2076450" cy="0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3" name="TextBox 17">
              <a:extLst>
                <a:ext uri="{FF2B5EF4-FFF2-40B4-BE49-F238E27FC236}">
                  <a16:creationId xmlns:a16="http://schemas.microsoft.com/office/drawing/2014/main" id="{E3D7DAE1-8B67-4420-8480-6B440A64BC54}"/>
                </a:ext>
              </a:extLst>
            </p:cNvPr>
            <p:cNvSpPr txBox="1"/>
            <p:nvPr/>
          </p:nvSpPr>
          <p:spPr>
            <a:xfrm>
              <a:off x="6779341" y="4432185"/>
              <a:ext cx="1071127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ko-KR" sz="1400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나눔바른고딕" panose="020B0603020101020101" pitchFamily="50" charset="-127"/>
                  <a:cs typeface="Arial" panose="020B0604020202020204" pitchFamily="34" charset="0"/>
                </a:rPr>
                <a:t>Point Color</a:t>
              </a:r>
              <a:endParaRPr lang="ko-KR" altLang="en-US" sz="140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나눔바른고딕" panose="020B0603020101020101" pitchFamily="50" charset="-127"/>
                <a:cs typeface="Arial" panose="020B0604020202020204" pitchFamily="34" charset="0"/>
              </a:endParaRPr>
            </a:p>
          </p:txBody>
        </p:sp>
      </p:grpSp>
      <p:grpSp>
        <p:nvGrpSpPr>
          <p:cNvPr id="24" name="그룹 23">
            <a:extLst>
              <a:ext uri="{FF2B5EF4-FFF2-40B4-BE49-F238E27FC236}">
                <a16:creationId xmlns:a16="http://schemas.microsoft.com/office/drawing/2014/main" id="{B82BB953-4878-4A19-AC51-F22A99E77142}"/>
              </a:ext>
            </a:extLst>
          </p:cNvPr>
          <p:cNvGrpSpPr/>
          <p:nvPr/>
        </p:nvGrpSpPr>
        <p:grpSpPr>
          <a:xfrm>
            <a:off x="449263" y="1223007"/>
            <a:ext cx="2272814" cy="369332"/>
            <a:chOff x="449263" y="1270634"/>
            <a:chExt cx="2272814" cy="369332"/>
          </a:xfrm>
        </p:grpSpPr>
        <p:pic>
          <p:nvPicPr>
            <p:cNvPr id="25" name="그림 24">
              <a:extLst>
                <a:ext uri="{FF2B5EF4-FFF2-40B4-BE49-F238E27FC236}">
                  <a16:creationId xmlns:a16="http://schemas.microsoft.com/office/drawing/2014/main" id="{3981CCFC-A60D-42B1-B5BB-AB7C5EB8C09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49263" y="1336993"/>
              <a:ext cx="236615" cy="236615"/>
            </a:xfrm>
            <a:prstGeom prst="rect">
              <a:avLst/>
            </a:prstGeom>
          </p:spPr>
        </p:pic>
        <p:sp>
          <p:nvSpPr>
            <p:cNvPr id="26" name="TextBox 17">
              <a:extLst>
                <a:ext uri="{FF2B5EF4-FFF2-40B4-BE49-F238E27FC236}">
                  <a16:creationId xmlns:a16="http://schemas.microsoft.com/office/drawing/2014/main" id="{E316DB00-9024-4B99-9F6F-B382E0A64F9D}"/>
                </a:ext>
              </a:extLst>
            </p:cNvPr>
            <p:cNvSpPr txBox="1"/>
            <p:nvPr/>
          </p:nvSpPr>
          <p:spPr>
            <a:xfrm>
              <a:off x="703576" y="1270634"/>
              <a:ext cx="201850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ko-KR" b="1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rgbClr val="460B3D"/>
                  </a:solidFill>
                  <a:latin typeface="Arial" panose="020B0604020202020204" pitchFamily="34" charset="0"/>
                  <a:ea typeface="나눔바른고딕" panose="020B0603020101020101" pitchFamily="50" charset="-127"/>
                  <a:cs typeface="Arial" panose="020B0604020202020204" pitchFamily="34" charset="0"/>
                </a:rPr>
                <a:t>Please enter text</a:t>
              </a:r>
            </a:p>
          </p:txBody>
        </p:sp>
      </p:grpSp>
      <p:grpSp>
        <p:nvGrpSpPr>
          <p:cNvPr id="27" name="그룹 26">
            <a:extLst>
              <a:ext uri="{FF2B5EF4-FFF2-40B4-BE49-F238E27FC236}">
                <a16:creationId xmlns:a16="http://schemas.microsoft.com/office/drawing/2014/main" id="{66CF9889-17BA-45A4-8D06-98EC3B08BF0D}"/>
              </a:ext>
            </a:extLst>
          </p:cNvPr>
          <p:cNvGrpSpPr/>
          <p:nvPr/>
        </p:nvGrpSpPr>
        <p:grpSpPr>
          <a:xfrm>
            <a:off x="2831512" y="2569531"/>
            <a:ext cx="3185109" cy="1370613"/>
            <a:chOff x="567570" y="3370301"/>
            <a:chExt cx="3185109" cy="1370613"/>
          </a:xfrm>
        </p:grpSpPr>
        <p:sp>
          <p:nvSpPr>
            <p:cNvPr id="28" name="TextBox 17">
              <a:extLst>
                <a:ext uri="{FF2B5EF4-FFF2-40B4-BE49-F238E27FC236}">
                  <a16:creationId xmlns:a16="http://schemas.microsoft.com/office/drawing/2014/main" id="{3AA7A9FF-3E81-423C-807C-966DF72BC357}"/>
                </a:ext>
              </a:extLst>
            </p:cNvPr>
            <p:cNvSpPr txBox="1"/>
            <p:nvPr/>
          </p:nvSpPr>
          <p:spPr>
            <a:xfrm>
              <a:off x="567570" y="3858621"/>
              <a:ext cx="1967205" cy="88229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spcBef>
                  <a:spcPts val="400"/>
                </a:spcBef>
              </a:pPr>
              <a:r>
                <a:rPr lang="en-US" altLang="ko-KR" sz="2400" b="1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나눔바른고딕" panose="020B0603020101020101" pitchFamily="50" charset="-127"/>
                  <a:cs typeface="Arial" panose="020B0604020202020204" pitchFamily="34" charset="0"/>
                </a:rPr>
                <a:t>Arial</a:t>
              </a:r>
              <a:r>
                <a:rPr lang="ko-KR" altLang="en-US" sz="2400" b="1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나눔바른고딕" panose="020B0603020101020101" pitchFamily="50" charset="-127"/>
                  <a:cs typeface="Arial" panose="020B0604020202020204" pitchFamily="34" charset="0"/>
                </a:rPr>
                <a:t> </a:t>
              </a:r>
              <a:r>
                <a:rPr lang="en-US" altLang="ko-KR" sz="2400" b="1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나눔바른고딕" panose="020B0603020101020101" pitchFamily="50" charset="-127"/>
                  <a:cs typeface="Arial" panose="020B0604020202020204" pitchFamily="34" charset="0"/>
                </a:rPr>
                <a:t>Bold</a:t>
              </a:r>
            </a:p>
            <a:p>
              <a:pPr>
                <a:spcBef>
                  <a:spcPts val="400"/>
                </a:spcBef>
              </a:pPr>
              <a:r>
                <a:rPr lang="en-US" altLang="ko-KR" sz="2400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나눔바른고딕" panose="020B0603020101020101" pitchFamily="50" charset="-127"/>
                  <a:cs typeface="Arial" panose="020B0604020202020204" pitchFamily="34" charset="0"/>
                </a:rPr>
                <a:t>Arial</a:t>
              </a:r>
              <a:r>
                <a:rPr lang="ko-KR" altLang="en-US" sz="2400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나눔바른고딕" panose="020B0603020101020101" pitchFamily="50" charset="-127"/>
                  <a:cs typeface="Arial" panose="020B0604020202020204" pitchFamily="34" charset="0"/>
                </a:rPr>
                <a:t> </a:t>
              </a:r>
              <a:r>
                <a:rPr lang="en-US" altLang="ko-KR" sz="2400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나눔바른고딕" panose="020B0603020101020101" pitchFamily="50" charset="-127"/>
                  <a:cs typeface="Arial" panose="020B0604020202020204" pitchFamily="34" charset="0"/>
                </a:rPr>
                <a:t>Regular</a:t>
              </a:r>
              <a:endParaRPr lang="ko-KR" altLang="en-US" sz="240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나눔바른고딕" panose="020B0603020101020101" pitchFamily="50" charset="-127"/>
                <a:cs typeface="Arial" panose="020B0604020202020204" pitchFamily="34" charset="0"/>
              </a:endParaRPr>
            </a:p>
          </p:txBody>
        </p:sp>
        <p:grpSp>
          <p:nvGrpSpPr>
            <p:cNvPr id="30" name="그룹 29">
              <a:extLst>
                <a:ext uri="{FF2B5EF4-FFF2-40B4-BE49-F238E27FC236}">
                  <a16:creationId xmlns:a16="http://schemas.microsoft.com/office/drawing/2014/main" id="{308CF971-43E4-46DA-B68F-AA304C3A87EF}"/>
                </a:ext>
              </a:extLst>
            </p:cNvPr>
            <p:cNvGrpSpPr/>
            <p:nvPr/>
          </p:nvGrpSpPr>
          <p:grpSpPr>
            <a:xfrm>
              <a:off x="587234" y="3370301"/>
              <a:ext cx="3165445" cy="307777"/>
              <a:chOff x="587234" y="3370301"/>
              <a:chExt cx="3165445" cy="307777"/>
            </a:xfrm>
          </p:grpSpPr>
          <p:sp>
            <p:nvSpPr>
              <p:cNvPr id="31" name="TextBox 17">
                <a:extLst>
                  <a:ext uri="{FF2B5EF4-FFF2-40B4-BE49-F238E27FC236}">
                    <a16:creationId xmlns:a16="http://schemas.microsoft.com/office/drawing/2014/main" id="{4E7379AA-213E-4F3D-BBCA-78C513734EE8}"/>
                  </a:ext>
                </a:extLst>
              </p:cNvPr>
              <p:cNvSpPr txBox="1"/>
              <p:nvPr/>
            </p:nvSpPr>
            <p:spPr>
              <a:xfrm>
                <a:off x="587234" y="3370301"/>
                <a:ext cx="542136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altLang="ko-KR" sz="1400" dirty="0">
                    <a:ln>
                      <a:solidFill>
                        <a:schemeClr val="tx1">
                          <a:alpha val="0"/>
                        </a:schemeClr>
                      </a:solidFill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Arial" panose="020B0604020202020204" pitchFamily="34" charset="0"/>
                    <a:ea typeface="나눔바른고딕" panose="020B0603020101020101" pitchFamily="50" charset="-127"/>
                    <a:cs typeface="Arial" panose="020B0604020202020204" pitchFamily="34" charset="0"/>
                  </a:rPr>
                  <a:t>Font</a:t>
                </a:r>
                <a:endParaRPr lang="ko-KR" altLang="en-US" sz="1400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나눔바른고딕" panose="020B0603020101020101" pitchFamily="50" charset="-127"/>
                  <a:cs typeface="Arial" panose="020B0604020202020204" pitchFamily="34" charset="0"/>
                </a:endParaRPr>
              </a:p>
            </p:txBody>
          </p:sp>
          <p:cxnSp>
            <p:nvCxnSpPr>
              <p:cNvPr id="32" name="직선 연결선 31">
                <a:extLst>
                  <a:ext uri="{FF2B5EF4-FFF2-40B4-BE49-F238E27FC236}">
                    <a16:creationId xmlns:a16="http://schemas.microsoft.com/office/drawing/2014/main" id="{BDC5A6F6-F7AD-4DC9-9D53-81FDCB38E2F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184594" y="3524189"/>
                <a:ext cx="2568085" cy="0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3" name="제목 2">
            <a:extLst>
              <a:ext uri="{FF2B5EF4-FFF2-40B4-BE49-F238E27FC236}">
                <a16:creationId xmlns:a16="http://schemas.microsoft.com/office/drawing/2014/main" id="{611DB5FB-D640-466C-BDDF-5FFD6570F1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F9B0630C-F3DD-46B8-9E2F-289036C5AE9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796083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>
            <a:extLst>
              <a:ext uri="{FF2B5EF4-FFF2-40B4-BE49-F238E27FC236}">
                <a16:creationId xmlns:a16="http://schemas.microsoft.com/office/drawing/2014/main" id="{73D3F2C2-52AE-405E-8975-01D51B2E936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15058" y="493058"/>
            <a:ext cx="592542" cy="776148"/>
          </a:xfrm>
          <a:prstGeom prst="rect">
            <a:avLst/>
          </a:prstGeom>
        </p:spPr>
      </p:pic>
      <p:cxnSp>
        <p:nvCxnSpPr>
          <p:cNvPr id="15" name="직선 연결선 14">
            <a:extLst>
              <a:ext uri="{FF2B5EF4-FFF2-40B4-BE49-F238E27FC236}">
                <a16:creationId xmlns:a16="http://schemas.microsoft.com/office/drawing/2014/main" id="{797C9709-E8B4-453F-A75B-1977687DCDD9}"/>
              </a:ext>
            </a:extLst>
          </p:cNvPr>
          <p:cNvCxnSpPr/>
          <p:nvPr/>
        </p:nvCxnSpPr>
        <p:spPr>
          <a:xfrm>
            <a:off x="2933700" y="2913919"/>
            <a:ext cx="7758113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7">
            <a:extLst>
              <a:ext uri="{FF2B5EF4-FFF2-40B4-BE49-F238E27FC236}">
                <a16:creationId xmlns:a16="http://schemas.microsoft.com/office/drawing/2014/main" id="{80D6B9D0-580A-4FE6-BBB7-E341CDB616D7}"/>
              </a:ext>
            </a:extLst>
          </p:cNvPr>
          <p:cNvSpPr txBox="1"/>
          <p:nvPr/>
        </p:nvSpPr>
        <p:spPr>
          <a:xfrm>
            <a:off x="3109472" y="3066432"/>
            <a:ext cx="362413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4400" b="1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bg1"/>
                </a:solidFill>
                <a:latin typeface="Arial" panose="020B0604020202020204" pitchFamily="34" charset="0"/>
                <a:ea typeface="나눔바른고딕" panose="020B0603020101020101" pitchFamily="50" charset="-127"/>
                <a:cs typeface="Arial" panose="020B0604020202020204" pitchFamily="34" charset="0"/>
              </a:rPr>
              <a:t>Chapter Title</a:t>
            </a:r>
            <a:endParaRPr lang="ko-KR" altLang="en-US" sz="4400" b="1" dirty="0">
              <a:ln>
                <a:solidFill>
                  <a:schemeClr val="tx1">
                    <a:alpha val="0"/>
                  </a:schemeClr>
                </a:solidFill>
              </a:ln>
              <a:solidFill>
                <a:schemeClr val="bg1"/>
              </a:solidFill>
              <a:latin typeface="Arial" panose="020B0604020202020204" pitchFamily="34" charset="0"/>
              <a:ea typeface="나눔바른고딕" panose="020B0603020101020101" pitchFamily="50" charset="-127"/>
              <a:cs typeface="Arial" panose="020B0604020202020204" pitchFamily="34" charset="0"/>
            </a:endParaRPr>
          </a:p>
        </p:txBody>
      </p:sp>
      <p:sp>
        <p:nvSpPr>
          <p:cNvPr id="17" name="TextBox 17">
            <a:extLst>
              <a:ext uri="{FF2B5EF4-FFF2-40B4-BE49-F238E27FC236}">
                <a16:creationId xmlns:a16="http://schemas.microsoft.com/office/drawing/2014/main" id="{7485D8A6-FABD-4319-84B4-AF7CA9C9D8CA}"/>
              </a:ext>
            </a:extLst>
          </p:cNvPr>
          <p:cNvSpPr txBox="1"/>
          <p:nvPr/>
        </p:nvSpPr>
        <p:spPr>
          <a:xfrm>
            <a:off x="3195197" y="2500815"/>
            <a:ext cx="49930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200" b="1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bg1"/>
                </a:solidFill>
                <a:latin typeface="Arial" panose="020B0604020202020204" pitchFamily="34" charset="0"/>
                <a:ea typeface="나눔바른고딕" panose="020B0603020101020101" pitchFamily="50" charset="-127"/>
                <a:cs typeface="Arial" panose="020B0604020202020204" pitchFamily="34" charset="0"/>
              </a:rPr>
              <a:t>Title</a:t>
            </a:r>
            <a:endParaRPr lang="en-US" altLang="ko-KR" sz="1200" dirty="0">
              <a:ln>
                <a:solidFill>
                  <a:schemeClr val="tx1">
                    <a:alpha val="0"/>
                  </a:schemeClr>
                </a:solidFill>
              </a:ln>
              <a:solidFill>
                <a:schemeClr val="bg1"/>
              </a:solidFill>
              <a:latin typeface="Arial" panose="020B0604020202020204" pitchFamily="34" charset="0"/>
              <a:ea typeface="나눔바른고딕" panose="020B0603020101020101" pitchFamily="50" charset="-127"/>
              <a:cs typeface="Arial" panose="020B0604020202020204" pitchFamily="34" charset="0"/>
            </a:endParaRPr>
          </a:p>
        </p:txBody>
      </p:sp>
      <p:sp>
        <p:nvSpPr>
          <p:cNvPr id="14" name="TextBox 17">
            <a:extLst>
              <a:ext uri="{FF2B5EF4-FFF2-40B4-BE49-F238E27FC236}">
                <a16:creationId xmlns:a16="http://schemas.microsoft.com/office/drawing/2014/main" id="{96356BE8-070E-47E3-86C3-8126604E1ED8}"/>
              </a:ext>
            </a:extLst>
          </p:cNvPr>
          <p:cNvSpPr txBox="1"/>
          <p:nvPr/>
        </p:nvSpPr>
        <p:spPr>
          <a:xfrm>
            <a:off x="1349600" y="2601215"/>
            <a:ext cx="1313180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ko-KR" sz="8800" b="1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bg1"/>
                </a:solidFill>
                <a:latin typeface="Arial" panose="020B0604020202020204" pitchFamily="34" charset="0"/>
                <a:ea typeface="나눔바른고딕" panose="020B0603020101020101" pitchFamily="50" charset="-127"/>
                <a:cs typeface="Arial" panose="020B0604020202020204" pitchFamily="34" charset="0"/>
              </a:rPr>
              <a:t>Ⅰ</a:t>
            </a:r>
            <a:endParaRPr lang="ko-KR" altLang="en-US" sz="8800" b="1" dirty="0">
              <a:ln>
                <a:solidFill>
                  <a:schemeClr val="tx1">
                    <a:alpha val="0"/>
                  </a:schemeClr>
                </a:solidFill>
              </a:ln>
              <a:solidFill>
                <a:schemeClr val="bg1"/>
              </a:solidFill>
              <a:latin typeface="Arial" panose="020B0604020202020204" pitchFamily="34" charset="0"/>
              <a:ea typeface="나눔바른고딕" panose="020B0603020101020101" pitchFamily="50" charset="-127"/>
              <a:cs typeface="Arial" panose="020B0604020202020204" pitchFamily="34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FE506AA9-28B1-457A-8376-EB4BFA8B4AFC}"/>
              </a:ext>
            </a:extLst>
          </p:cNvPr>
          <p:cNvSpPr txBox="1"/>
          <p:nvPr/>
        </p:nvSpPr>
        <p:spPr>
          <a:xfrm>
            <a:off x="1595659" y="2485426"/>
            <a:ext cx="82105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ko-KR" sz="140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bg1"/>
                </a:solidFill>
                <a:latin typeface="Arial" panose="020B0604020202020204" pitchFamily="34" charset="0"/>
                <a:ea typeface="나눔바른고딕" panose="020B0603020101020101" pitchFamily="50" charset="-127"/>
                <a:cs typeface="Arial" panose="020B0604020202020204" pitchFamily="34" charset="0"/>
              </a:rPr>
              <a:t>Chapter</a:t>
            </a:r>
            <a:endParaRPr lang="ko-KR" altLang="en-US" sz="1400" dirty="0">
              <a:ln>
                <a:solidFill>
                  <a:schemeClr val="tx1">
                    <a:alpha val="0"/>
                  </a:schemeClr>
                </a:solidFill>
              </a:ln>
              <a:solidFill>
                <a:schemeClr val="bg1"/>
              </a:solidFill>
              <a:latin typeface="Arial" panose="020B0604020202020204" pitchFamily="34" charset="0"/>
              <a:ea typeface="나눔바른고딕" panose="020B0603020101020101" pitchFamily="50" charset="-127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282117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그림 8">
            <a:extLst>
              <a:ext uri="{FF2B5EF4-FFF2-40B4-BE49-F238E27FC236}">
                <a16:creationId xmlns:a16="http://schemas.microsoft.com/office/drawing/2014/main" id="{2B8D65E0-2DA0-46B0-BAAC-F1120390046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15058" y="493058"/>
            <a:ext cx="592542" cy="776148"/>
          </a:xfrm>
          <a:prstGeom prst="rect">
            <a:avLst/>
          </a:prstGeom>
        </p:spPr>
      </p:pic>
      <p:cxnSp>
        <p:nvCxnSpPr>
          <p:cNvPr id="10" name="직선 연결선 9">
            <a:extLst>
              <a:ext uri="{FF2B5EF4-FFF2-40B4-BE49-F238E27FC236}">
                <a16:creationId xmlns:a16="http://schemas.microsoft.com/office/drawing/2014/main" id="{9630D87A-8995-4346-A8A0-FE007B23AC71}"/>
              </a:ext>
            </a:extLst>
          </p:cNvPr>
          <p:cNvCxnSpPr/>
          <p:nvPr/>
        </p:nvCxnSpPr>
        <p:spPr>
          <a:xfrm>
            <a:off x="2933700" y="2913919"/>
            <a:ext cx="7758113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7">
            <a:extLst>
              <a:ext uri="{FF2B5EF4-FFF2-40B4-BE49-F238E27FC236}">
                <a16:creationId xmlns:a16="http://schemas.microsoft.com/office/drawing/2014/main" id="{7A0184D9-F0D8-4C65-88EA-54726839881C}"/>
              </a:ext>
            </a:extLst>
          </p:cNvPr>
          <p:cNvSpPr txBox="1"/>
          <p:nvPr/>
        </p:nvSpPr>
        <p:spPr>
          <a:xfrm>
            <a:off x="3109472" y="3066432"/>
            <a:ext cx="362413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4400" b="1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bg1"/>
                </a:solidFill>
                <a:latin typeface="Arial" panose="020B0604020202020204" pitchFamily="34" charset="0"/>
                <a:ea typeface="나눔바른고딕" panose="020B0603020101020101" pitchFamily="50" charset="-127"/>
                <a:cs typeface="Arial" panose="020B0604020202020204" pitchFamily="34" charset="0"/>
              </a:rPr>
              <a:t>Chapter Title</a:t>
            </a:r>
            <a:endParaRPr lang="ko-KR" altLang="en-US" sz="4400" b="1" dirty="0">
              <a:ln>
                <a:solidFill>
                  <a:schemeClr val="tx1">
                    <a:alpha val="0"/>
                  </a:schemeClr>
                </a:solidFill>
              </a:ln>
              <a:solidFill>
                <a:schemeClr val="bg1"/>
              </a:solidFill>
              <a:latin typeface="Arial" panose="020B0604020202020204" pitchFamily="34" charset="0"/>
              <a:ea typeface="나눔바른고딕" panose="020B0603020101020101" pitchFamily="50" charset="-127"/>
              <a:cs typeface="Arial" panose="020B0604020202020204" pitchFamily="34" charset="0"/>
            </a:endParaRPr>
          </a:p>
        </p:txBody>
      </p:sp>
      <p:sp>
        <p:nvSpPr>
          <p:cNvPr id="12" name="TextBox 17">
            <a:extLst>
              <a:ext uri="{FF2B5EF4-FFF2-40B4-BE49-F238E27FC236}">
                <a16:creationId xmlns:a16="http://schemas.microsoft.com/office/drawing/2014/main" id="{718F09E6-BCD0-4A8F-BF36-5A8BEF1CC169}"/>
              </a:ext>
            </a:extLst>
          </p:cNvPr>
          <p:cNvSpPr txBox="1"/>
          <p:nvPr/>
        </p:nvSpPr>
        <p:spPr>
          <a:xfrm>
            <a:off x="3195197" y="2500815"/>
            <a:ext cx="49930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200" b="1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bg1"/>
                </a:solidFill>
                <a:latin typeface="Arial" panose="020B0604020202020204" pitchFamily="34" charset="0"/>
                <a:ea typeface="나눔바른고딕" panose="020B0603020101020101" pitchFamily="50" charset="-127"/>
                <a:cs typeface="Arial" panose="020B0604020202020204" pitchFamily="34" charset="0"/>
              </a:rPr>
              <a:t>Title</a:t>
            </a:r>
            <a:endParaRPr lang="en-US" altLang="ko-KR" sz="1200" dirty="0">
              <a:ln>
                <a:solidFill>
                  <a:schemeClr val="tx1">
                    <a:alpha val="0"/>
                  </a:schemeClr>
                </a:solidFill>
              </a:ln>
              <a:solidFill>
                <a:schemeClr val="bg1"/>
              </a:solidFill>
              <a:latin typeface="Arial" panose="020B0604020202020204" pitchFamily="34" charset="0"/>
              <a:ea typeface="나눔바른고딕" panose="020B0603020101020101" pitchFamily="50" charset="-127"/>
              <a:cs typeface="Arial" panose="020B0604020202020204" pitchFamily="34" charset="0"/>
            </a:endParaRPr>
          </a:p>
        </p:txBody>
      </p:sp>
      <p:sp>
        <p:nvSpPr>
          <p:cNvPr id="13" name="TextBox 17">
            <a:extLst>
              <a:ext uri="{FF2B5EF4-FFF2-40B4-BE49-F238E27FC236}">
                <a16:creationId xmlns:a16="http://schemas.microsoft.com/office/drawing/2014/main" id="{CCC7C5A2-48F8-4A1F-AF2B-77D6B13D569D}"/>
              </a:ext>
            </a:extLst>
          </p:cNvPr>
          <p:cNvSpPr txBox="1"/>
          <p:nvPr/>
        </p:nvSpPr>
        <p:spPr>
          <a:xfrm>
            <a:off x="1349600" y="2601215"/>
            <a:ext cx="1313180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ko-KR" sz="8800" b="1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bg1"/>
                </a:solidFill>
                <a:latin typeface="Arial" panose="020B0604020202020204" pitchFamily="34" charset="0"/>
                <a:ea typeface="나눔바른고딕" panose="020B0603020101020101" pitchFamily="50" charset="-127"/>
                <a:cs typeface="Arial" panose="020B0604020202020204" pitchFamily="34" charset="0"/>
              </a:rPr>
              <a:t>Ⅱ</a:t>
            </a:r>
            <a:endParaRPr lang="ko-KR" altLang="en-US" sz="8800" b="1" dirty="0">
              <a:ln>
                <a:solidFill>
                  <a:schemeClr val="tx1">
                    <a:alpha val="0"/>
                  </a:schemeClr>
                </a:solidFill>
              </a:ln>
              <a:solidFill>
                <a:schemeClr val="bg1"/>
              </a:solidFill>
              <a:latin typeface="Arial" panose="020B0604020202020204" pitchFamily="34" charset="0"/>
              <a:ea typeface="나눔바른고딕" panose="020B0603020101020101" pitchFamily="50" charset="-127"/>
              <a:cs typeface="Arial" panose="020B0604020202020204" pitchFamily="34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2AFAD8CF-E9F4-4B9B-9EB5-9EA25248DADD}"/>
              </a:ext>
            </a:extLst>
          </p:cNvPr>
          <p:cNvSpPr txBox="1"/>
          <p:nvPr/>
        </p:nvSpPr>
        <p:spPr>
          <a:xfrm>
            <a:off x="1595659" y="2485426"/>
            <a:ext cx="82105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ko-KR" sz="140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bg1"/>
                </a:solidFill>
                <a:latin typeface="Arial" panose="020B0604020202020204" pitchFamily="34" charset="0"/>
                <a:ea typeface="나눔바른고딕" panose="020B0603020101020101" pitchFamily="50" charset="-127"/>
                <a:cs typeface="Arial" panose="020B0604020202020204" pitchFamily="34" charset="0"/>
              </a:rPr>
              <a:t>Chapter</a:t>
            </a:r>
            <a:endParaRPr lang="ko-KR" altLang="en-US" sz="1400" dirty="0">
              <a:ln>
                <a:solidFill>
                  <a:schemeClr val="tx1">
                    <a:alpha val="0"/>
                  </a:schemeClr>
                </a:solidFill>
              </a:ln>
              <a:solidFill>
                <a:schemeClr val="bg1"/>
              </a:solidFill>
              <a:latin typeface="Arial" panose="020B0604020202020204" pitchFamily="34" charset="0"/>
              <a:ea typeface="나눔바른고딕" panose="020B0603020101020101" pitchFamily="50" charset="-127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70753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831</TotalTime>
  <Words>165</Words>
  <Application>Microsoft Office PowerPoint</Application>
  <PresentationFormat>사용자 지정</PresentationFormat>
  <Paragraphs>95</Paragraphs>
  <Slides>13</Slides>
  <Notes>5</Notes>
  <HiddenSlides>0</HiddenSlides>
  <MMClips>0</MMClips>
  <ScaleCrop>false</ScaleCrop>
  <HeadingPairs>
    <vt:vector size="6" baseType="variant">
      <vt:variant>
        <vt:lpstr>사용한 글꼴</vt:lpstr>
      </vt:variant>
      <vt:variant>
        <vt:i4>6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13</vt:i4>
      </vt:variant>
    </vt:vector>
  </HeadingPairs>
  <TitlesOfParts>
    <vt:vector size="20" baseType="lpstr">
      <vt:lpstr>arial</vt:lpstr>
      <vt:lpstr>나눔바른고딕</vt:lpstr>
      <vt:lpstr>맑은 고딕</vt:lpstr>
      <vt:lpstr>Calibri Light</vt:lpstr>
      <vt:lpstr>arial</vt:lpstr>
      <vt:lpstr>Calibri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sunyoung1</dc:creator>
  <cp:lastModifiedBy>user</cp:lastModifiedBy>
  <cp:revision>131</cp:revision>
  <dcterms:created xsi:type="dcterms:W3CDTF">2015-08-12T00:10:27Z</dcterms:created>
  <dcterms:modified xsi:type="dcterms:W3CDTF">2021-04-08T00:13:42Z</dcterms:modified>
</cp:coreProperties>
</file>