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80" r:id="rId1"/>
  </p:sldMasterIdLst>
  <p:notesMasterIdLst>
    <p:notesMasterId r:id="rId15"/>
  </p:notesMasterIdLst>
  <p:sldIdLst>
    <p:sldId id="261" r:id="rId2"/>
    <p:sldId id="281" r:id="rId3"/>
    <p:sldId id="283" r:id="rId4"/>
    <p:sldId id="272" r:id="rId5"/>
    <p:sldId id="278" r:id="rId6"/>
    <p:sldId id="279" r:id="rId7"/>
    <p:sldId id="280" r:id="rId8"/>
    <p:sldId id="267" r:id="rId9"/>
    <p:sldId id="268" r:id="rId10"/>
    <p:sldId id="269" r:id="rId11"/>
    <p:sldId id="270" r:id="rId12"/>
    <p:sldId id="277" r:id="rId13"/>
    <p:sldId id="292" r:id="rId14"/>
  </p:sldIdLst>
  <p:sldSz cx="13439775" cy="7559675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Calibri Light" panose="020F0302020204030204" pitchFamily="34" charset="0"/>
      <p:regular r:id="rId20"/>
      <p:italic r:id="rId21"/>
    </p:embeddedFont>
    <p:embeddedFont>
      <p:font typeface="나눔바른고딕" panose="020B0603020101020101" pitchFamily="50" charset="-127"/>
      <p:regular r:id="rId22"/>
      <p:bold r:id="rId23"/>
    </p:embeddedFont>
    <p:embeddedFont>
      <p:font typeface="맑은 고딕" panose="020B0503020000020004" pitchFamily="50" charset="-127"/>
      <p:regular r:id="rId24"/>
      <p:bold r:id="rId2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이채은" initials="이" lastIdx="3" clrIdx="0">
    <p:extLst>
      <p:ext uri="{19B8F6BF-5375-455C-9EA6-DF929625EA0E}">
        <p15:presenceInfo xmlns:p15="http://schemas.microsoft.com/office/powerpoint/2012/main" userId="이채은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0B3D"/>
    <a:srgbClr val="C29490"/>
    <a:srgbClr val="B8827E"/>
    <a:srgbClr val="AC6D68"/>
    <a:srgbClr val="915177"/>
    <a:srgbClr val="844466"/>
    <a:srgbClr val="5C6871"/>
    <a:srgbClr val="689A99"/>
    <a:srgbClr val="743C59"/>
    <a:srgbClr val="6676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711" autoAdjust="0"/>
    <p:restoredTop sz="96481" autoAdjust="0"/>
  </p:normalViewPr>
  <p:slideViewPr>
    <p:cSldViewPr snapToGrid="0">
      <p:cViewPr varScale="1">
        <p:scale>
          <a:sx n="87" d="100"/>
          <a:sy n="87" d="100"/>
        </p:scale>
        <p:origin x="90" y="21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81" d="100"/>
          <a:sy n="81" d="100"/>
        </p:scale>
        <p:origin x="3042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41322F-D57C-478B-A950-233FE278F7A0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317AD3-5EA0-4FC9-B063-FD70767A67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6445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4361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6966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4260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0169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93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표지1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5D842952-6EF1-46FC-A841-2475F95D66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77" y="0"/>
            <a:ext cx="13432820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421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간지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791E92BB-4233-4885-8B77-2E6112581C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515" y="0"/>
            <a:ext cx="13454289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657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간지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581647A-5679-4C8B-9DF8-A7E64EFB2B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935" y="0"/>
            <a:ext cx="13449710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5624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엔딩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794BD1E-7EAB-4B1E-88C0-54B0EDF83F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" y="0"/>
            <a:ext cx="13432820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0700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엔딩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83490C62-11B7-4356-9B90-297235DD8E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" y="0"/>
            <a:ext cx="13432820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175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표지2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19C145F-82E8-41BD-BABF-1759C7965D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16" y="0"/>
            <a:ext cx="13432820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002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AC8F6604-8AD3-47BA-A1E1-B72093131E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77" y="0"/>
            <a:ext cx="13432820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906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챕터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5C049A9B-D4FA-4B46-B623-73A0BD886E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77" y="0"/>
            <a:ext cx="13432820" cy="7559675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57881C58-CC35-40CE-BD01-E2D84DC31E22}"/>
              </a:ext>
            </a:extLst>
          </p:cNvPr>
          <p:cNvSpPr txBox="1">
            <a:spLocks/>
          </p:cNvSpPr>
          <p:nvPr userDrawn="1"/>
        </p:nvSpPr>
        <p:spPr>
          <a:xfrm>
            <a:off x="6340616" y="7157016"/>
            <a:ext cx="758546" cy="298822"/>
          </a:xfrm>
          <a:prstGeom prst="rect">
            <a:avLst/>
          </a:prstGeom>
        </p:spPr>
        <p:txBody>
          <a:bodyPr vert="horz" lIns="86199" tIns="43100" rIns="86199" bIns="43100" rtlCol="0" anchor="ctr"/>
          <a:lstStyle>
            <a:defPPr>
              <a:defRPr lang="ko-KR"/>
            </a:defPPr>
            <a:lvl1pPr marL="0" algn="r" defTabSz="1019001" rtl="0" eaLnBrk="1" latinLnBrk="1" hangingPunct="1">
              <a:defRPr sz="136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95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90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502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80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5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70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65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6005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2019" latinLnBrk="0"/>
            <a:fld id="{48F63A3B-78C7-47BE-AE5E-E10140E04643}" type="slidenum">
              <a:rPr lang="en-US" altLang="en-US" sz="801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pPr algn="ctr" defTabSz="862019" latinLnBrk="0"/>
              <a:t>‹#›</a:t>
            </a:fld>
            <a:endParaRPr lang="en-US" altLang="en-US" sz="801" b="1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7C29684-646C-4EB1-89D3-38314F9A9DAF}"/>
              </a:ext>
            </a:extLst>
          </p:cNvPr>
          <p:cNvGrpSpPr/>
          <p:nvPr userDrawn="1"/>
        </p:nvGrpSpPr>
        <p:grpSpPr>
          <a:xfrm>
            <a:off x="-1" y="7418778"/>
            <a:ext cx="13439776" cy="140901"/>
            <a:chOff x="-1" y="7418774"/>
            <a:chExt cx="10691814" cy="140901"/>
          </a:xfrm>
          <a:solidFill>
            <a:schemeClr val="bg1">
              <a:lumMod val="85000"/>
            </a:schemeClr>
          </a:solidFill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869FB3C6-138D-45D6-9326-A59B872EBBCF}"/>
                </a:ext>
              </a:extLst>
            </p:cNvPr>
            <p:cNvSpPr>
              <a:spLocks/>
            </p:cNvSpPr>
            <p:nvPr/>
          </p:nvSpPr>
          <p:spPr>
            <a:xfrm>
              <a:off x="-1" y="7494875"/>
              <a:ext cx="10691814" cy="64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373"/>
            </a:p>
          </p:txBody>
        </p:sp>
        <p:sp>
          <p:nvSpPr>
            <p:cNvPr id="6" name="이등변 삼각형 5">
              <a:extLst>
                <a:ext uri="{FF2B5EF4-FFF2-40B4-BE49-F238E27FC236}">
                  <a16:creationId xmlns:a16="http://schemas.microsoft.com/office/drawing/2014/main" id="{F837386E-4F87-41BD-8E04-18091C0E4EA4}"/>
                </a:ext>
              </a:extLst>
            </p:cNvPr>
            <p:cNvSpPr/>
            <p:nvPr/>
          </p:nvSpPr>
          <p:spPr>
            <a:xfrm>
              <a:off x="5278568" y="7418774"/>
              <a:ext cx="134677" cy="7847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F4C30A2-BC59-45F8-A42E-60977012EC34}"/>
              </a:ext>
            </a:extLst>
          </p:cNvPr>
          <p:cNvGrpSpPr/>
          <p:nvPr userDrawn="1"/>
        </p:nvGrpSpPr>
        <p:grpSpPr>
          <a:xfrm>
            <a:off x="10070612" y="559518"/>
            <a:ext cx="1644042" cy="265675"/>
            <a:chOff x="7866004" y="506198"/>
            <a:chExt cx="1447065" cy="293945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CFF16C9D-C87F-4583-8F5F-ECC93B7D5BE8}"/>
                </a:ext>
              </a:extLst>
            </p:cNvPr>
            <p:cNvGrpSpPr/>
            <p:nvPr/>
          </p:nvGrpSpPr>
          <p:grpSpPr>
            <a:xfrm>
              <a:off x="8400845" y="670661"/>
              <a:ext cx="912224" cy="52778"/>
              <a:chOff x="7860300" y="625448"/>
              <a:chExt cx="1109715" cy="45719"/>
            </a:xfrm>
          </p:grpSpPr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D8C58AD5-3929-491A-AC39-5F01C83A77D3}"/>
                  </a:ext>
                </a:extLst>
              </p:cNvPr>
              <p:cNvSpPr/>
              <p:nvPr/>
            </p:nvSpPr>
            <p:spPr>
              <a:xfrm>
                <a:off x="7860300" y="625448"/>
                <a:ext cx="211984" cy="45719"/>
              </a:xfrm>
              <a:prstGeom prst="rect">
                <a:avLst/>
              </a:prstGeom>
              <a:solidFill>
                <a:srgbClr val="460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BE4F29AE-77D0-4CD0-942F-4A09B0B37C20}"/>
                  </a:ext>
                </a:extLst>
              </p:cNvPr>
              <p:cNvSpPr/>
              <p:nvPr/>
            </p:nvSpPr>
            <p:spPr>
              <a:xfrm>
                <a:off x="8159544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697"/>
              </a:p>
            </p:txBody>
          </p:sp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9A09D041-3B14-4F36-9344-0D4A4E2973AD}"/>
                  </a:ext>
                </a:extLst>
              </p:cNvPr>
              <p:cNvSpPr/>
              <p:nvPr/>
            </p:nvSpPr>
            <p:spPr>
              <a:xfrm>
                <a:off x="8458788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DF447109-9B2F-4ACB-ABF1-4FD8DB70FD5A}"/>
                  </a:ext>
                </a:extLst>
              </p:cNvPr>
              <p:cNvSpPr/>
              <p:nvPr/>
            </p:nvSpPr>
            <p:spPr>
              <a:xfrm>
                <a:off x="8758031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39B14A-C1C6-46E4-9A50-7C7E712246E7}"/>
                </a:ext>
              </a:extLst>
            </p:cNvPr>
            <p:cNvSpPr txBox="1"/>
            <p:nvPr/>
          </p:nvSpPr>
          <p:spPr>
            <a:xfrm>
              <a:off x="7866004" y="585612"/>
              <a:ext cx="443319" cy="214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66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3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Chapter</a:t>
              </a:r>
              <a:endParaRPr lang="ko-KR" altLang="en-US" sz="66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E59A5A-2C5C-4C5F-87B8-80EDA8E6F857}"/>
                </a:ext>
              </a:extLst>
            </p:cNvPr>
            <p:cNvSpPr txBox="1"/>
            <p:nvPr/>
          </p:nvSpPr>
          <p:spPr>
            <a:xfrm>
              <a:off x="8445645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Ⅰ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241F8B-9517-4B1B-9798-5A77549975B0}"/>
                </a:ext>
              </a:extLst>
            </p:cNvPr>
            <p:cNvSpPr txBox="1"/>
            <p:nvPr/>
          </p:nvSpPr>
          <p:spPr>
            <a:xfrm>
              <a:off x="8691635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algn="ctr" defTabSz="862019" rtl="0" eaLnBrk="1" latinLnBrk="1" hangingPunct="1"/>
              <a:r>
                <a:rPr lang="en-US" altLang="ko-KR" sz="754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Ⅱ</a:t>
              </a:r>
              <a:endParaRPr lang="ko-KR" altLang="en-US" sz="754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F12CC57-672E-4789-B61E-02832953795B}"/>
                </a:ext>
              </a:extLst>
            </p:cNvPr>
            <p:cNvSpPr txBox="1"/>
            <p:nvPr/>
          </p:nvSpPr>
          <p:spPr>
            <a:xfrm>
              <a:off x="8937624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Ⅲ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D812B1-86E2-47F6-A685-FEFB5D88F77D}"/>
                </a:ext>
              </a:extLst>
            </p:cNvPr>
            <p:cNvSpPr txBox="1"/>
            <p:nvPr/>
          </p:nvSpPr>
          <p:spPr>
            <a:xfrm>
              <a:off x="9183611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Ⅳ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pic>
        <p:nvPicPr>
          <p:cNvPr id="177" name="그림 176">
            <a:extLst>
              <a:ext uri="{FF2B5EF4-FFF2-40B4-BE49-F238E27FC236}">
                <a16:creationId xmlns:a16="http://schemas.microsoft.com/office/drawing/2014/main" id="{1AE78A14-B112-46CE-8FB9-84DBBB2E1F6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7481" y="301405"/>
            <a:ext cx="1014149" cy="329889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F194ED78-8B42-4A8F-82DE-DDDFB24207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28860" y="416714"/>
            <a:ext cx="8524790" cy="448210"/>
          </a:xfrm>
        </p:spPr>
        <p:txBody>
          <a:bodyPr>
            <a:normAutofit/>
          </a:bodyPr>
          <a:lstStyle>
            <a:lvl1pPr marL="0" algn="l" defTabSz="914400" rtl="0" eaLnBrk="1" latinLnBrk="1" hangingPunct="1">
              <a:defRPr lang="en-US" sz="2262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</a:lstStyle>
          <a:p>
            <a:r>
              <a:rPr lang="en-US" altLang="ko-KR" sz="2262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subject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FBA32DEB-D9F2-4BA6-8855-78C2D886E3B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645762" y="143666"/>
            <a:ext cx="8507888" cy="273044"/>
          </a:xfrm>
        </p:spPr>
        <p:txBody>
          <a:bodyPr anchor="ctr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marL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ko-KR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subject</a:t>
            </a:r>
          </a:p>
        </p:txBody>
      </p:sp>
    </p:spTree>
    <p:extLst>
      <p:ext uri="{BB962C8B-B14F-4D97-AF65-F5344CB8AC3E}">
        <p14:creationId xmlns:p14="http://schemas.microsoft.com/office/powerpoint/2010/main" val="14724585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8110">
          <p15:clr>
            <a:srgbClr val="FBAE40"/>
          </p15:clr>
        </p15:guide>
        <p15:guide id="2" pos="356">
          <p15:clr>
            <a:srgbClr val="FBAE40"/>
          </p15:clr>
        </p15:guide>
        <p15:guide id="3" orient="horz" pos="4445">
          <p15:clr>
            <a:srgbClr val="FBAE40"/>
          </p15:clr>
        </p15:guide>
        <p15:guide id="4" orient="horz" pos="81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챕터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>
            <a:extLst>
              <a:ext uri="{FF2B5EF4-FFF2-40B4-BE49-F238E27FC236}">
                <a16:creationId xmlns:a16="http://schemas.microsoft.com/office/drawing/2014/main" id="{79914F79-8F36-49C8-9398-95D68C3761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77" y="0"/>
            <a:ext cx="13432820" cy="7559675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57881C58-CC35-40CE-BD01-E2D84DC31E22}"/>
              </a:ext>
            </a:extLst>
          </p:cNvPr>
          <p:cNvSpPr txBox="1">
            <a:spLocks/>
          </p:cNvSpPr>
          <p:nvPr userDrawn="1"/>
        </p:nvSpPr>
        <p:spPr>
          <a:xfrm>
            <a:off x="6340616" y="7157016"/>
            <a:ext cx="758546" cy="298822"/>
          </a:xfrm>
          <a:prstGeom prst="rect">
            <a:avLst/>
          </a:prstGeom>
        </p:spPr>
        <p:txBody>
          <a:bodyPr vert="horz" lIns="86199" tIns="43100" rIns="86199" bIns="43100" rtlCol="0" anchor="ctr"/>
          <a:lstStyle>
            <a:defPPr>
              <a:defRPr lang="ko-KR"/>
            </a:defPPr>
            <a:lvl1pPr marL="0" algn="r" defTabSz="1019001" rtl="0" eaLnBrk="1" latinLnBrk="1" hangingPunct="1">
              <a:defRPr sz="136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95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90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502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80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5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70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65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6005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2019" latinLnBrk="0"/>
            <a:fld id="{48F63A3B-78C7-47BE-AE5E-E10140E04643}" type="slidenum">
              <a:rPr lang="en-US" altLang="en-US" sz="801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pPr algn="ctr" defTabSz="862019" latinLnBrk="0"/>
              <a:t>‹#›</a:t>
            </a:fld>
            <a:endParaRPr lang="en-US" altLang="en-US" sz="801" b="1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7C29684-646C-4EB1-89D3-38314F9A9DAF}"/>
              </a:ext>
            </a:extLst>
          </p:cNvPr>
          <p:cNvGrpSpPr/>
          <p:nvPr userDrawn="1"/>
        </p:nvGrpSpPr>
        <p:grpSpPr>
          <a:xfrm>
            <a:off x="-1" y="7418778"/>
            <a:ext cx="13439776" cy="140901"/>
            <a:chOff x="-1" y="7418774"/>
            <a:chExt cx="10691814" cy="140901"/>
          </a:xfrm>
          <a:solidFill>
            <a:schemeClr val="bg1">
              <a:lumMod val="85000"/>
            </a:schemeClr>
          </a:solidFill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869FB3C6-138D-45D6-9326-A59B872EBBCF}"/>
                </a:ext>
              </a:extLst>
            </p:cNvPr>
            <p:cNvSpPr>
              <a:spLocks/>
            </p:cNvSpPr>
            <p:nvPr/>
          </p:nvSpPr>
          <p:spPr>
            <a:xfrm>
              <a:off x="-1" y="7494875"/>
              <a:ext cx="10691814" cy="64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373"/>
            </a:p>
          </p:txBody>
        </p:sp>
        <p:sp>
          <p:nvSpPr>
            <p:cNvPr id="6" name="이등변 삼각형 5">
              <a:extLst>
                <a:ext uri="{FF2B5EF4-FFF2-40B4-BE49-F238E27FC236}">
                  <a16:creationId xmlns:a16="http://schemas.microsoft.com/office/drawing/2014/main" id="{F837386E-4F87-41BD-8E04-18091C0E4EA4}"/>
                </a:ext>
              </a:extLst>
            </p:cNvPr>
            <p:cNvSpPr/>
            <p:nvPr/>
          </p:nvSpPr>
          <p:spPr>
            <a:xfrm>
              <a:off x="5278568" y="7418774"/>
              <a:ext cx="134677" cy="7847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F4C30A2-BC59-45F8-A42E-60977012EC34}"/>
              </a:ext>
            </a:extLst>
          </p:cNvPr>
          <p:cNvGrpSpPr/>
          <p:nvPr userDrawn="1"/>
        </p:nvGrpSpPr>
        <p:grpSpPr>
          <a:xfrm>
            <a:off x="10070612" y="559518"/>
            <a:ext cx="1644042" cy="265675"/>
            <a:chOff x="7866004" y="506198"/>
            <a:chExt cx="1447065" cy="293945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CFF16C9D-C87F-4583-8F5F-ECC93B7D5BE8}"/>
                </a:ext>
              </a:extLst>
            </p:cNvPr>
            <p:cNvGrpSpPr/>
            <p:nvPr/>
          </p:nvGrpSpPr>
          <p:grpSpPr>
            <a:xfrm>
              <a:off x="8400845" y="670661"/>
              <a:ext cx="912224" cy="52778"/>
              <a:chOff x="7860300" y="625448"/>
              <a:chExt cx="1109715" cy="45719"/>
            </a:xfrm>
          </p:grpSpPr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D8C58AD5-3929-491A-AC39-5F01C83A77D3}"/>
                  </a:ext>
                </a:extLst>
              </p:cNvPr>
              <p:cNvSpPr/>
              <p:nvPr/>
            </p:nvSpPr>
            <p:spPr>
              <a:xfrm>
                <a:off x="7860300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BE4F29AE-77D0-4CD0-942F-4A09B0B37C20}"/>
                  </a:ext>
                </a:extLst>
              </p:cNvPr>
              <p:cNvSpPr/>
              <p:nvPr/>
            </p:nvSpPr>
            <p:spPr>
              <a:xfrm>
                <a:off x="8159544" y="625448"/>
                <a:ext cx="211984" cy="45719"/>
              </a:xfrm>
              <a:prstGeom prst="rect">
                <a:avLst/>
              </a:prstGeom>
              <a:solidFill>
                <a:srgbClr val="460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9A09D041-3B14-4F36-9344-0D4A4E2973AD}"/>
                  </a:ext>
                </a:extLst>
              </p:cNvPr>
              <p:cNvSpPr/>
              <p:nvPr/>
            </p:nvSpPr>
            <p:spPr>
              <a:xfrm>
                <a:off x="8458788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DF447109-9B2F-4ACB-ABF1-4FD8DB70FD5A}"/>
                  </a:ext>
                </a:extLst>
              </p:cNvPr>
              <p:cNvSpPr/>
              <p:nvPr/>
            </p:nvSpPr>
            <p:spPr>
              <a:xfrm>
                <a:off x="8758031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39B14A-C1C6-46E4-9A50-7C7E712246E7}"/>
                </a:ext>
              </a:extLst>
            </p:cNvPr>
            <p:cNvSpPr txBox="1"/>
            <p:nvPr/>
          </p:nvSpPr>
          <p:spPr>
            <a:xfrm>
              <a:off x="7866004" y="585612"/>
              <a:ext cx="443319" cy="214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66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3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Chapter</a:t>
              </a:r>
              <a:endParaRPr lang="ko-KR" altLang="en-US" sz="66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E59A5A-2C5C-4C5F-87B8-80EDA8E6F857}"/>
                </a:ext>
              </a:extLst>
            </p:cNvPr>
            <p:cNvSpPr txBox="1"/>
            <p:nvPr/>
          </p:nvSpPr>
          <p:spPr>
            <a:xfrm>
              <a:off x="8445645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Ⅰ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241F8B-9517-4B1B-9798-5A77549975B0}"/>
                </a:ext>
              </a:extLst>
            </p:cNvPr>
            <p:cNvSpPr txBox="1"/>
            <p:nvPr/>
          </p:nvSpPr>
          <p:spPr>
            <a:xfrm>
              <a:off x="8691635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Ⅱ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F12CC57-672E-4789-B61E-02832953795B}"/>
                </a:ext>
              </a:extLst>
            </p:cNvPr>
            <p:cNvSpPr txBox="1"/>
            <p:nvPr/>
          </p:nvSpPr>
          <p:spPr>
            <a:xfrm>
              <a:off x="8937624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Ⅲ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D812B1-86E2-47F6-A685-FEFB5D88F77D}"/>
                </a:ext>
              </a:extLst>
            </p:cNvPr>
            <p:cNvSpPr txBox="1"/>
            <p:nvPr/>
          </p:nvSpPr>
          <p:spPr>
            <a:xfrm>
              <a:off x="9183611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Ⅳ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pic>
        <p:nvPicPr>
          <p:cNvPr id="174" name="그림 173">
            <a:extLst>
              <a:ext uri="{FF2B5EF4-FFF2-40B4-BE49-F238E27FC236}">
                <a16:creationId xmlns:a16="http://schemas.microsoft.com/office/drawing/2014/main" id="{1F6A2120-78C3-4D41-A306-CB43939139B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7481" y="301405"/>
            <a:ext cx="1014149" cy="329889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9C2D328F-2529-4B19-BC02-D3D4D5170C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28860" y="416714"/>
            <a:ext cx="8524790" cy="448210"/>
          </a:xfrm>
        </p:spPr>
        <p:txBody>
          <a:bodyPr>
            <a:normAutofit/>
          </a:bodyPr>
          <a:lstStyle>
            <a:lvl1pPr marL="0" algn="l" defTabSz="914400" rtl="0" eaLnBrk="1" latinLnBrk="1" hangingPunct="1">
              <a:defRPr lang="en-US" sz="2262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</a:lstStyle>
          <a:p>
            <a:r>
              <a:rPr lang="en-US" altLang="ko-KR" sz="2262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subject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04E29D13-C6B0-4F7C-9C36-0B99D6919DD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645762" y="143666"/>
            <a:ext cx="8507888" cy="273044"/>
          </a:xfrm>
        </p:spPr>
        <p:txBody>
          <a:bodyPr anchor="ctr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marL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ko-KR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subject</a:t>
            </a:r>
          </a:p>
        </p:txBody>
      </p:sp>
    </p:spTree>
    <p:extLst>
      <p:ext uri="{BB962C8B-B14F-4D97-AF65-F5344CB8AC3E}">
        <p14:creationId xmlns:p14="http://schemas.microsoft.com/office/powerpoint/2010/main" val="26317329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8110">
          <p15:clr>
            <a:srgbClr val="FBAE40"/>
          </p15:clr>
        </p15:guide>
        <p15:guide id="2" pos="356">
          <p15:clr>
            <a:srgbClr val="FBAE40"/>
          </p15:clr>
        </p15:guide>
        <p15:guide id="3" orient="horz" pos="4445">
          <p15:clr>
            <a:srgbClr val="FBAE40"/>
          </p15:clr>
        </p15:guide>
        <p15:guide id="4" orient="horz" pos="81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챕터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>
            <a:extLst>
              <a:ext uri="{FF2B5EF4-FFF2-40B4-BE49-F238E27FC236}">
                <a16:creationId xmlns:a16="http://schemas.microsoft.com/office/drawing/2014/main" id="{1EDECF63-4F85-4ADB-AC63-8EA7970061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77" y="0"/>
            <a:ext cx="13432820" cy="7559675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57881C58-CC35-40CE-BD01-E2D84DC31E22}"/>
              </a:ext>
            </a:extLst>
          </p:cNvPr>
          <p:cNvSpPr txBox="1">
            <a:spLocks/>
          </p:cNvSpPr>
          <p:nvPr userDrawn="1"/>
        </p:nvSpPr>
        <p:spPr>
          <a:xfrm>
            <a:off x="6340616" y="7157016"/>
            <a:ext cx="758546" cy="298822"/>
          </a:xfrm>
          <a:prstGeom prst="rect">
            <a:avLst/>
          </a:prstGeom>
        </p:spPr>
        <p:txBody>
          <a:bodyPr vert="horz" lIns="86199" tIns="43100" rIns="86199" bIns="43100" rtlCol="0" anchor="ctr"/>
          <a:lstStyle>
            <a:defPPr>
              <a:defRPr lang="ko-KR"/>
            </a:defPPr>
            <a:lvl1pPr marL="0" algn="r" defTabSz="1019001" rtl="0" eaLnBrk="1" latinLnBrk="1" hangingPunct="1">
              <a:defRPr sz="136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95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90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502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80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5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70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65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6005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2019" latinLnBrk="0"/>
            <a:fld id="{48F63A3B-78C7-47BE-AE5E-E10140E04643}" type="slidenum">
              <a:rPr lang="en-US" altLang="en-US" sz="801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pPr algn="ctr" defTabSz="862019" latinLnBrk="0"/>
              <a:t>‹#›</a:t>
            </a:fld>
            <a:endParaRPr lang="en-US" altLang="en-US" sz="801" b="1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7C29684-646C-4EB1-89D3-38314F9A9DAF}"/>
              </a:ext>
            </a:extLst>
          </p:cNvPr>
          <p:cNvGrpSpPr/>
          <p:nvPr userDrawn="1"/>
        </p:nvGrpSpPr>
        <p:grpSpPr>
          <a:xfrm>
            <a:off x="-1" y="7418778"/>
            <a:ext cx="13439776" cy="140901"/>
            <a:chOff x="-1" y="7418774"/>
            <a:chExt cx="10691814" cy="140901"/>
          </a:xfrm>
          <a:solidFill>
            <a:schemeClr val="bg1">
              <a:lumMod val="85000"/>
            </a:schemeClr>
          </a:solidFill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869FB3C6-138D-45D6-9326-A59B872EBBCF}"/>
                </a:ext>
              </a:extLst>
            </p:cNvPr>
            <p:cNvSpPr>
              <a:spLocks/>
            </p:cNvSpPr>
            <p:nvPr/>
          </p:nvSpPr>
          <p:spPr>
            <a:xfrm>
              <a:off x="-1" y="7494875"/>
              <a:ext cx="10691814" cy="64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373"/>
            </a:p>
          </p:txBody>
        </p:sp>
        <p:sp>
          <p:nvSpPr>
            <p:cNvPr id="6" name="이등변 삼각형 5">
              <a:extLst>
                <a:ext uri="{FF2B5EF4-FFF2-40B4-BE49-F238E27FC236}">
                  <a16:creationId xmlns:a16="http://schemas.microsoft.com/office/drawing/2014/main" id="{F837386E-4F87-41BD-8E04-18091C0E4EA4}"/>
                </a:ext>
              </a:extLst>
            </p:cNvPr>
            <p:cNvSpPr/>
            <p:nvPr/>
          </p:nvSpPr>
          <p:spPr>
            <a:xfrm>
              <a:off x="5278568" y="7418774"/>
              <a:ext cx="134677" cy="7847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F4C30A2-BC59-45F8-A42E-60977012EC34}"/>
              </a:ext>
            </a:extLst>
          </p:cNvPr>
          <p:cNvGrpSpPr/>
          <p:nvPr userDrawn="1"/>
        </p:nvGrpSpPr>
        <p:grpSpPr>
          <a:xfrm>
            <a:off x="10070612" y="559518"/>
            <a:ext cx="1644042" cy="265675"/>
            <a:chOff x="7866004" y="506198"/>
            <a:chExt cx="1447065" cy="293945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CFF16C9D-C87F-4583-8F5F-ECC93B7D5BE8}"/>
                </a:ext>
              </a:extLst>
            </p:cNvPr>
            <p:cNvGrpSpPr/>
            <p:nvPr/>
          </p:nvGrpSpPr>
          <p:grpSpPr>
            <a:xfrm>
              <a:off x="8400845" y="670661"/>
              <a:ext cx="912224" cy="52778"/>
              <a:chOff x="7860300" y="625448"/>
              <a:chExt cx="1109715" cy="45719"/>
            </a:xfrm>
          </p:grpSpPr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D8C58AD5-3929-491A-AC39-5F01C83A77D3}"/>
                  </a:ext>
                </a:extLst>
              </p:cNvPr>
              <p:cNvSpPr/>
              <p:nvPr/>
            </p:nvSpPr>
            <p:spPr>
              <a:xfrm>
                <a:off x="7860300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BE4F29AE-77D0-4CD0-942F-4A09B0B37C20}"/>
                  </a:ext>
                </a:extLst>
              </p:cNvPr>
              <p:cNvSpPr/>
              <p:nvPr/>
            </p:nvSpPr>
            <p:spPr>
              <a:xfrm>
                <a:off x="8159544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697"/>
              </a:p>
            </p:txBody>
          </p:sp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9A09D041-3B14-4F36-9344-0D4A4E2973AD}"/>
                  </a:ext>
                </a:extLst>
              </p:cNvPr>
              <p:cNvSpPr/>
              <p:nvPr/>
            </p:nvSpPr>
            <p:spPr>
              <a:xfrm>
                <a:off x="8458788" y="625448"/>
                <a:ext cx="211984" cy="45719"/>
              </a:xfrm>
              <a:prstGeom prst="rect">
                <a:avLst/>
              </a:prstGeom>
              <a:solidFill>
                <a:srgbClr val="460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697"/>
              </a:p>
            </p:txBody>
          </p:sp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DF447109-9B2F-4ACB-ABF1-4FD8DB70FD5A}"/>
                  </a:ext>
                </a:extLst>
              </p:cNvPr>
              <p:cNvSpPr/>
              <p:nvPr/>
            </p:nvSpPr>
            <p:spPr>
              <a:xfrm>
                <a:off x="8758031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39B14A-C1C6-46E4-9A50-7C7E712246E7}"/>
                </a:ext>
              </a:extLst>
            </p:cNvPr>
            <p:cNvSpPr txBox="1"/>
            <p:nvPr/>
          </p:nvSpPr>
          <p:spPr>
            <a:xfrm>
              <a:off x="7866004" y="585612"/>
              <a:ext cx="443319" cy="214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66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3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Chapter</a:t>
              </a:r>
              <a:endParaRPr lang="ko-KR" altLang="en-US" sz="66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E59A5A-2C5C-4C5F-87B8-80EDA8E6F857}"/>
                </a:ext>
              </a:extLst>
            </p:cNvPr>
            <p:cNvSpPr txBox="1"/>
            <p:nvPr/>
          </p:nvSpPr>
          <p:spPr>
            <a:xfrm>
              <a:off x="8445645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Ⅰ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241F8B-9517-4B1B-9798-5A77549975B0}"/>
                </a:ext>
              </a:extLst>
            </p:cNvPr>
            <p:cNvSpPr txBox="1"/>
            <p:nvPr/>
          </p:nvSpPr>
          <p:spPr>
            <a:xfrm>
              <a:off x="8691635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algn="ctr" defTabSz="862019" rtl="0" eaLnBrk="1" latinLnBrk="1" hangingPunct="1"/>
              <a:r>
                <a:rPr lang="en-US" altLang="ko-KR" sz="754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Ⅱ</a:t>
              </a:r>
              <a:endParaRPr lang="ko-KR" altLang="en-US" sz="754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F12CC57-672E-4789-B61E-02832953795B}"/>
                </a:ext>
              </a:extLst>
            </p:cNvPr>
            <p:cNvSpPr txBox="1"/>
            <p:nvPr/>
          </p:nvSpPr>
          <p:spPr>
            <a:xfrm>
              <a:off x="8937624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Ⅲ</a:t>
              </a:r>
              <a:endParaRPr lang="ko-KR" altLang="en-US" sz="754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D812B1-86E2-47F6-A685-FEFB5D88F77D}"/>
                </a:ext>
              </a:extLst>
            </p:cNvPr>
            <p:cNvSpPr txBox="1"/>
            <p:nvPr/>
          </p:nvSpPr>
          <p:spPr>
            <a:xfrm>
              <a:off x="9183611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Ⅳ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pic>
        <p:nvPicPr>
          <p:cNvPr id="253" name="그림 252">
            <a:extLst>
              <a:ext uri="{FF2B5EF4-FFF2-40B4-BE49-F238E27FC236}">
                <a16:creationId xmlns:a16="http://schemas.microsoft.com/office/drawing/2014/main" id="{846F31D1-AB84-464C-A6E8-52FF56F917F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7481" y="301405"/>
            <a:ext cx="1014149" cy="329889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961E9BA2-8142-4CAB-8614-067086D949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28860" y="416714"/>
            <a:ext cx="8524790" cy="448210"/>
          </a:xfrm>
        </p:spPr>
        <p:txBody>
          <a:bodyPr>
            <a:normAutofit/>
          </a:bodyPr>
          <a:lstStyle>
            <a:lvl1pPr marL="0" algn="l" defTabSz="914400" rtl="0" eaLnBrk="1" latinLnBrk="1" hangingPunct="1">
              <a:defRPr lang="en-US" sz="2262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</a:lstStyle>
          <a:p>
            <a:r>
              <a:rPr lang="en-US" altLang="ko-KR" sz="2262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subject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2F95EC1D-920D-4C06-B095-6BC5AE9D9B6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645762" y="143666"/>
            <a:ext cx="8507888" cy="273044"/>
          </a:xfrm>
        </p:spPr>
        <p:txBody>
          <a:bodyPr anchor="ctr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marL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ko-KR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subject</a:t>
            </a:r>
          </a:p>
        </p:txBody>
      </p:sp>
    </p:spTree>
    <p:extLst>
      <p:ext uri="{BB962C8B-B14F-4D97-AF65-F5344CB8AC3E}">
        <p14:creationId xmlns:p14="http://schemas.microsoft.com/office/powerpoint/2010/main" val="41134688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8110">
          <p15:clr>
            <a:srgbClr val="FBAE40"/>
          </p15:clr>
        </p15:guide>
        <p15:guide id="2" pos="356">
          <p15:clr>
            <a:srgbClr val="FBAE40"/>
          </p15:clr>
        </p15:guide>
        <p15:guide id="3" orient="horz" pos="4445">
          <p15:clr>
            <a:srgbClr val="FBAE40"/>
          </p15:clr>
        </p15:guide>
        <p15:guide id="4" orient="horz" pos="81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챕터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>
            <a:extLst>
              <a:ext uri="{FF2B5EF4-FFF2-40B4-BE49-F238E27FC236}">
                <a16:creationId xmlns:a16="http://schemas.microsoft.com/office/drawing/2014/main" id="{F347DDC0-DC2D-4E14-9D34-BE558E91BF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77" y="0"/>
            <a:ext cx="13432820" cy="7559675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57881C58-CC35-40CE-BD01-E2D84DC31E22}"/>
              </a:ext>
            </a:extLst>
          </p:cNvPr>
          <p:cNvSpPr txBox="1">
            <a:spLocks/>
          </p:cNvSpPr>
          <p:nvPr userDrawn="1"/>
        </p:nvSpPr>
        <p:spPr>
          <a:xfrm>
            <a:off x="6340616" y="7157016"/>
            <a:ext cx="758546" cy="298822"/>
          </a:xfrm>
          <a:prstGeom prst="rect">
            <a:avLst/>
          </a:prstGeom>
        </p:spPr>
        <p:txBody>
          <a:bodyPr vert="horz" lIns="86199" tIns="43100" rIns="86199" bIns="43100" rtlCol="0" anchor="ctr"/>
          <a:lstStyle>
            <a:defPPr>
              <a:defRPr lang="ko-KR"/>
            </a:defPPr>
            <a:lvl1pPr marL="0" algn="r" defTabSz="1019001" rtl="0" eaLnBrk="1" latinLnBrk="1" hangingPunct="1">
              <a:defRPr sz="136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95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90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502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80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5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70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65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6005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2019" latinLnBrk="0"/>
            <a:fld id="{48F63A3B-78C7-47BE-AE5E-E10140E04643}" type="slidenum">
              <a:rPr lang="en-US" altLang="en-US" sz="801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pPr algn="ctr" defTabSz="862019" latinLnBrk="0"/>
              <a:t>‹#›</a:t>
            </a:fld>
            <a:endParaRPr lang="en-US" altLang="en-US" sz="801" b="1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7C29684-646C-4EB1-89D3-38314F9A9DAF}"/>
              </a:ext>
            </a:extLst>
          </p:cNvPr>
          <p:cNvGrpSpPr/>
          <p:nvPr userDrawn="1"/>
        </p:nvGrpSpPr>
        <p:grpSpPr>
          <a:xfrm>
            <a:off x="-1" y="7418778"/>
            <a:ext cx="13439776" cy="140901"/>
            <a:chOff x="-1" y="7418774"/>
            <a:chExt cx="10691814" cy="140901"/>
          </a:xfrm>
          <a:solidFill>
            <a:schemeClr val="bg1">
              <a:lumMod val="85000"/>
            </a:schemeClr>
          </a:solidFill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869FB3C6-138D-45D6-9326-A59B872EBBCF}"/>
                </a:ext>
              </a:extLst>
            </p:cNvPr>
            <p:cNvSpPr>
              <a:spLocks/>
            </p:cNvSpPr>
            <p:nvPr/>
          </p:nvSpPr>
          <p:spPr>
            <a:xfrm>
              <a:off x="-1" y="7494875"/>
              <a:ext cx="10691814" cy="64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373"/>
            </a:p>
          </p:txBody>
        </p:sp>
        <p:sp>
          <p:nvSpPr>
            <p:cNvPr id="6" name="이등변 삼각형 5">
              <a:extLst>
                <a:ext uri="{FF2B5EF4-FFF2-40B4-BE49-F238E27FC236}">
                  <a16:creationId xmlns:a16="http://schemas.microsoft.com/office/drawing/2014/main" id="{F837386E-4F87-41BD-8E04-18091C0E4EA4}"/>
                </a:ext>
              </a:extLst>
            </p:cNvPr>
            <p:cNvSpPr/>
            <p:nvPr/>
          </p:nvSpPr>
          <p:spPr>
            <a:xfrm>
              <a:off x="5278568" y="7418774"/>
              <a:ext cx="134677" cy="7847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F4C30A2-BC59-45F8-A42E-60977012EC34}"/>
              </a:ext>
            </a:extLst>
          </p:cNvPr>
          <p:cNvGrpSpPr/>
          <p:nvPr userDrawn="1"/>
        </p:nvGrpSpPr>
        <p:grpSpPr>
          <a:xfrm>
            <a:off x="10070612" y="559518"/>
            <a:ext cx="1644042" cy="265675"/>
            <a:chOff x="7866004" y="506198"/>
            <a:chExt cx="1447065" cy="293945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CFF16C9D-C87F-4583-8F5F-ECC93B7D5BE8}"/>
                </a:ext>
              </a:extLst>
            </p:cNvPr>
            <p:cNvGrpSpPr/>
            <p:nvPr/>
          </p:nvGrpSpPr>
          <p:grpSpPr>
            <a:xfrm>
              <a:off x="8400845" y="670661"/>
              <a:ext cx="912224" cy="52778"/>
              <a:chOff x="7860300" y="625448"/>
              <a:chExt cx="1109715" cy="45719"/>
            </a:xfrm>
          </p:grpSpPr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D8C58AD5-3929-491A-AC39-5F01C83A77D3}"/>
                  </a:ext>
                </a:extLst>
              </p:cNvPr>
              <p:cNvSpPr/>
              <p:nvPr/>
            </p:nvSpPr>
            <p:spPr>
              <a:xfrm>
                <a:off x="7860300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BE4F29AE-77D0-4CD0-942F-4A09B0B37C20}"/>
                  </a:ext>
                </a:extLst>
              </p:cNvPr>
              <p:cNvSpPr/>
              <p:nvPr/>
            </p:nvSpPr>
            <p:spPr>
              <a:xfrm>
                <a:off x="8159544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697"/>
              </a:p>
            </p:txBody>
          </p:sp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9A09D041-3B14-4F36-9344-0D4A4E2973AD}"/>
                  </a:ext>
                </a:extLst>
              </p:cNvPr>
              <p:cNvSpPr/>
              <p:nvPr/>
            </p:nvSpPr>
            <p:spPr>
              <a:xfrm>
                <a:off x="8458788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DF447109-9B2F-4ACB-ABF1-4FD8DB70FD5A}"/>
                  </a:ext>
                </a:extLst>
              </p:cNvPr>
              <p:cNvSpPr/>
              <p:nvPr/>
            </p:nvSpPr>
            <p:spPr>
              <a:xfrm>
                <a:off x="8758031" y="625448"/>
                <a:ext cx="211984" cy="45719"/>
              </a:xfrm>
              <a:prstGeom prst="rect">
                <a:avLst/>
              </a:prstGeom>
              <a:solidFill>
                <a:srgbClr val="460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697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39B14A-C1C6-46E4-9A50-7C7E712246E7}"/>
                </a:ext>
              </a:extLst>
            </p:cNvPr>
            <p:cNvSpPr txBox="1"/>
            <p:nvPr/>
          </p:nvSpPr>
          <p:spPr>
            <a:xfrm>
              <a:off x="7866004" y="585612"/>
              <a:ext cx="443319" cy="214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66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3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Chapter</a:t>
              </a:r>
              <a:endParaRPr lang="ko-KR" altLang="en-US" sz="66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E59A5A-2C5C-4C5F-87B8-80EDA8E6F857}"/>
                </a:ext>
              </a:extLst>
            </p:cNvPr>
            <p:cNvSpPr txBox="1"/>
            <p:nvPr/>
          </p:nvSpPr>
          <p:spPr>
            <a:xfrm>
              <a:off x="8445645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Ⅰ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241F8B-9517-4B1B-9798-5A77549975B0}"/>
                </a:ext>
              </a:extLst>
            </p:cNvPr>
            <p:cNvSpPr txBox="1"/>
            <p:nvPr/>
          </p:nvSpPr>
          <p:spPr>
            <a:xfrm>
              <a:off x="8691635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Ⅱ</a:t>
              </a:r>
              <a:endParaRPr lang="ko-KR" altLang="en-US" sz="754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F12CC57-672E-4789-B61E-02832953795B}"/>
                </a:ext>
              </a:extLst>
            </p:cNvPr>
            <p:cNvSpPr txBox="1"/>
            <p:nvPr/>
          </p:nvSpPr>
          <p:spPr>
            <a:xfrm>
              <a:off x="8937624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Ⅲ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D812B1-86E2-47F6-A685-FEFB5D88F77D}"/>
                </a:ext>
              </a:extLst>
            </p:cNvPr>
            <p:cNvSpPr txBox="1"/>
            <p:nvPr/>
          </p:nvSpPr>
          <p:spPr>
            <a:xfrm>
              <a:off x="9183611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Ⅳ</a:t>
              </a:r>
              <a:endParaRPr lang="ko-KR" altLang="en-US" sz="754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pic>
        <p:nvPicPr>
          <p:cNvPr id="253" name="그림 252">
            <a:extLst>
              <a:ext uri="{FF2B5EF4-FFF2-40B4-BE49-F238E27FC236}">
                <a16:creationId xmlns:a16="http://schemas.microsoft.com/office/drawing/2014/main" id="{2B144FEE-CE4D-40A1-AEB4-0394EA6C550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7481" y="301405"/>
            <a:ext cx="1014149" cy="329889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179E4666-85B1-4503-B529-58B08BBED1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28860" y="416714"/>
            <a:ext cx="8524790" cy="448210"/>
          </a:xfrm>
        </p:spPr>
        <p:txBody>
          <a:bodyPr>
            <a:normAutofit/>
          </a:bodyPr>
          <a:lstStyle>
            <a:lvl1pPr marL="0" algn="l" defTabSz="914400" rtl="0" eaLnBrk="1" latinLnBrk="1" hangingPunct="1">
              <a:defRPr lang="en-US" sz="2262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</a:lstStyle>
          <a:p>
            <a:r>
              <a:rPr lang="en-US" altLang="ko-KR" sz="2262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subject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EBBAC7A9-A275-4F5A-9044-2DE3428AA6A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645762" y="143666"/>
            <a:ext cx="8507888" cy="273044"/>
          </a:xfrm>
        </p:spPr>
        <p:txBody>
          <a:bodyPr anchor="ctr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marL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ko-KR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subject</a:t>
            </a:r>
          </a:p>
        </p:txBody>
      </p:sp>
    </p:spTree>
    <p:extLst>
      <p:ext uri="{BB962C8B-B14F-4D97-AF65-F5344CB8AC3E}">
        <p14:creationId xmlns:p14="http://schemas.microsoft.com/office/powerpoint/2010/main" val="28865374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8110">
          <p15:clr>
            <a:srgbClr val="FBAE40"/>
          </p15:clr>
        </p15:guide>
        <p15:guide id="2" pos="356">
          <p15:clr>
            <a:srgbClr val="FBAE40"/>
          </p15:clr>
        </p15:guide>
        <p15:guide id="3" orient="horz" pos="4445">
          <p15:clr>
            <a:srgbClr val="FBAE40"/>
          </p15:clr>
        </p15:guide>
        <p15:guide id="4" orient="horz" pos="81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간지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3042095-DA17-4D01-A096-E848848B29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935" y="0"/>
            <a:ext cx="13449710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423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간지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F8EC1992-260B-4854-9EFE-0816093697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935" y="0"/>
            <a:ext cx="13449710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082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23985" y="402483"/>
            <a:ext cx="11591806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3985" y="2012414"/>
            <a:ext cx="11591806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23985" y="7006699"/>
            <a:ext cx="3023949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AE6AD-73F0-427A-8F02-D1B1A28BA2BD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51926" y="7006699"/>
            <a:ext cx="4535924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91841" y="7006699"/>
            <a:ext cx="3023949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7316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  <p:sldLayoutId id="2147483804" r:id="rId13"/>
  </p:sldLayoutIdLst>
  <p:txStyles>
    <p:titleStyle>
      <a:lvl1pPr algn="l" defTabSz="1007943" rtl="0" eaLnBrk="1" latinLnBrk="1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1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7">
            <a:extLst>
              <a:ext uri="{FF2B5EF4-FFF2-40B4-BE49-F238E27FC236}">
                <a16:creationId xmlns:a16="http://schemas.microsoft.com/office/drawing/2014/main" id="{8522F296-0541-4592-998F-B8A5BA501AE8}"/>
              </a:ext>
            </a:extLst>
          </p:cNvPr>
          <p:cNvSpPr txBox="1"/>
          <p:nvPr/>
        </p:nvSpPr>
        <p:spPr>
          <a:xfrm>
            <a:off x="686171" y="2152604"/>
            <a:ext cx="6647974" cy="7306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4148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title text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2A185B9-F1D0-4A56-9C99-1A04006A09C9}"/>
              </a:ext>
            </a:extLst>
          </p:cNvPr>
          <p:cNvSpPr txBox="1"/>
          <p:nvPr/>
        </p:nvSpPr>
        <p:spPr>
          <a:xfrm>
            <a:off x="734059" y="3187605"/>
            <a:ext cx="1261884" cy="3243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8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2021. 00. 00</a:t>
            </a:r>
          </a:p>
        </p:txBody>
      </p: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223996B1-77E6-4093-A8B3-A6545D04D1BF}"/>
              </a:ext>
            </a:extLst>
          </p:cNvPr>
          <p:cNvCxnSpPr>
            <a:cxnSpLocks/>
          </p:cNvCxnSpPr>
          <p:nvPr/>
        </p:nvCxnSpPr>
        <p:spPr>
          <a:xfrm flipH="1">
            <a:off x="-509" y="2416860"/>
            <a:ext cx="594219" cy="0"/>
          </a:xfrm>
          <a:prstGeom prst="line">
            <a:avLst/>
          </a:prstGeom>
          <a:ln w="50800">
            <a:solidFill>
              <a:srgbClr val="AC6D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CD2743FE-81AB-4C3C-BC7C-A6BE2E1A8486}"/>
              </a:ext>
            </a:extLst>
          </p:cNvPr>
          <p:cNvSpPr txBox="1"/>
          <p:nvPr/>
        </p:nvSpPr>
        <p:spPr>
          <a:xfrm>
            <a:off x="734062" y="1633589"/>
            <a:ext cx="2095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OOOOOO </a:t>
            </a:r>
            <a:r>
              <a:rPr lang="en-US" altLang="ko-KR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project</a:t>
            </a:r>
            <a:endParaRPr lang="ko-KR" altLang="en-US" sz="18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C88BCEF1-9AD6-4854-A99A-A97ABEE025EF}"/>
              </a:ext>
            </a:extLst>
          </p:cNvPr>
          <p:cNvSpPr txBox="1"/>
          <p:nvPr/>
        </p:nvSpPr>
        <p:spPr>
          <a:xfrm>
            <a:off x="734059" y="4377568"/>
            <a:ext cx="1665841" cy="353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97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OOO professor</a:t>
            </a:r>
          </a:p>
        </p:txBody>
      </p:sp>
      <p:pic>
        <p:nvPicPr>
          <p:cNvPr id="93" name="그림 92">
            <a:extLst>
              <a:ext uri="{FF2B5EF4-FFF2-40B4-BE49-F238E27FC236}">
                <a16:creationId xmlns:a16="http://schemas.microsoft.com/office/drawing/2014/main" id="{223C5464-0980-4593-A4DD-53611824D9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5601" y="6656530"/>
            <a:ext cx="1308420" cy="42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0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C3E09A6E-5825-4092-8110-674626FC8A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0624" y="630634"/>
            <a:ext cx="645575" cy="845614"/>
          </a:xfrm>
          <a:prstGeom prst="rect">
            <a:avLst/>
          </a:prstGeom>
        </p:spPr>
      </p:pic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6072E01D-CC78-4580-B977-8198BC799B65}"/>
              </a:ext>
            </a:extLst>
          </p:cNvPr>
          <p:cNvCxnSpPr>
            <a:cxnSpLocks/>
          </p:cNvCxnSpPr>
          <p:nvPr/>
        </p:nvCxnSpPr>
        <p:spPr>
          <a:xfrm>
            <a:off x="3490452" y="2963547"/>
            <a:ext cx="997154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7">
            <a:extLst>
              <a:ext uri="{FF2B5EF4-FFF2-40B4-BE49-F238E27FC236}">
                <a16:creationId xmlns:a16="http://schemas.microsoft.com/office/drawing/2014/main" id="{DC7BAD46-0A8D-4BC0-884A-60588FF71244}"/>
              </a:ext>
            </a:extLst>
          </p:cNvPr>
          <p:cNvSpPr txBox="1"/>
          <p:nvPr/>
        </p:nvSpPr>
        <p:spPr>
          <a:xfrm>
            <a:off x="3646917" y="3115032"/>
            <a:ext cx="39406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4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 Title</a:t>
            </a:r>
          </a:p>
        </p:txBody>
      </p:sp>
      <p:sp>
        <p:nvSpPr>
          <p:cNvPr id="11" name="TextBox 17">
            <a:extLst>
              <a:ext uri="{FF2B5EF4-FFF2-40B4-BE49-F238E27FC236}">
                <a16:creationId xmlns:a16="http://schemas.microsoft.com/office/drawing/2014/main" id="{2B93C04E-1F9C-4BE9-9714-47857098BD26}"/>
              </a:ext>
            </a:extLst>
          </p:cNvPr>
          <p:cNvSpPr txBox="1"/>
          <p:nvPr/>
        </p:nvSpPr>
        <p:spPr>
          <a:xfrm>
            <a:off x="3697717" y="2485798"/>
            <a:ext cx="5484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Title</a:t>
            </a:r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6313A16D-4011-4F51-9ED5-879B574C0FB9}"/>
              </a:ext>
            </a:extLst>
          </p:cNvPr>
          <p:cNvSpPr txBox="1"/>
          <p:nvPr/>
        </p:nvSpPr>
        <p:spPr>
          <a:xfrm>
            <a:off x="1775244" y="2668766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8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Ⅲ</a:t>
            </a:r>
            <a:endParaRPr lang="ko-KR" altLang="en-US" sz="88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47780AC-E650-4401-93FE-C46F7F281823}"/>
              </a:ext>
            </a:extLst>
          </p:cNvPr>
          <p:cNvSpPr txBox="1"/>
          <p:nvPr/>
        </p:nvSpPr>
        <p:spPr>
          <a:xfrm>
            <a:off x="2038136" y="2559612"/>
            <a:ext cx="787395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</a:t>
            </a:r>
            <a:endParaRPr lang="ko-KR" altLang="en-US" sz="132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74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FC56E3AD-E334-40E8-9B83-9B28C1D330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0624" y="630634"/>
            <a:ext cx="645575" cy="845614"/>
          </a:xfrm>
          <a:prstGeom prst="rect">
            <a:avLst/>
          </a:prstGeom>
        </p:spPr>
      </p:pic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AAC04861-8CF4-4F1C-8910-4D13852CBDF8}"/>
              </a:ext>
            </a:extLst>
          </p:cNvPr>
          <p:cNvCxnSpPr>
            <a:cxnSpLocks/>
          </p:cNvCxnSpPr>
          <p:nvPr/>
        </p:nvCxnSpPr>
        <p:spPr>
          <a:xfrm>
            <a:off x="3490452" y="2963547"/>
            <a:ext cx="997154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7">
            <a:extLst>
              <a:ext uri="{FF2B5EF4-FFF2-40B4-BE49-F238E27FC236}">
                <a16:creationId xmlns:a16="http://schemas.microsoft.com/office/drawing/2014/main" id="{5D08AA7E-8B85-4C2E-87C3-AD2D3843255E}"/>
              </a:ext>
            </a:extLst>
          </p:cNvPr>
          <p:cNvSpPr txBox="1"/>
          <p:nvPr/>
        </p:nvSpPr>
        <p:spPr>
          <a:xfrm>
            <a:off x="3646917" y="3115032"/>
            <a:ext cx="39406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4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 Title</a:t>
            </a:r>
          </a:p>
        </p:txBody>
      </p:sp>
      <p:sp>
        <p:nvSpPr>
          <p:cNvPr id="11" name="TextBox 17">
            <a:extLst>
              <a:ext uri="{FF2B5EF4-FFF2-40B4-BE49-F238E27FC236}">
                <a16:creationId xmlns:a16="http://schemas.microsoft.com/office/drawing/2014/main" id="{BE548996-AD2C-4042-AA46-38885FDA41C7}"/>
              </a:ext>
            </a:extLst>
          </p:cNvPr>
          <p:cNvSpPr txBox="1"/>
          <p:nvPr/>
        </p:nvSpPr>
        <p:spPr>
          <a:xfrm>
            <a:off x="3697717" y="2485798"/>
            <a:ext cx="5484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Title</a:t>
            </a:r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7D12FE20-6F1B-432C-8228-6E0A66A4180B}"/>
              </a:ext>
            </a:extLst>
          </p:cNvPr>
          <p:cNvSpPr txBox="1"/>
          <p:nvPr/>
        </p:nvSpPr>
        <p:spPr>
          <a:xfrm>
            <a:off x="1775244" y="2668766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8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Ⅳ</a:t>
            </a:r>
            <a:endParaRPr lang="ko-KR" altLang="en-US" sz="88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11CED92-23B2-47AF-8B88-DB1702DCA878}"/>
              </a:ext>
            </a:extLst>
          </p:cNvPr>
          <p:cNvSpPr txBox="1"/>
          <p:nvPr/>
        </p:nvSpPr>
        <p:spPr>
          <a:xfrm>
            <a:off x="2038136" y="2559612"/>
            <a:ext cx="787395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</a:t>
            </a:r>
            <a:endParaRPr lang="ko-KR" altLang="en-US" sz="132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99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Box 17">
            <a:extLst>
              <a:ext uri="{FF2B5EF4-FFF2-40B4-BE49-F238E27FC236}">
                <a16:creationId xmlns:a16="http://schemas.microsoft.com/office/drawing/2014/main" id="{DED2C0CB-DB16-4C84-844C-23FFCDFE765D}"/>
              </a:ext>
            </a:extLst>
          </p:cNvPr>
          <p:cNvSpPr txBox="1"/>
          <p:nvPr/>
        </p:nvSpPr>
        <p:spPr>
          <a:xfrm>
            <a:off x="3587910" y="2329499"/>
            <a:ext cx="626395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80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THANK YOU</a:t>
            </a:r>
            <a:endParaRPr lang="ko-KR" altLang="en-US" sz="80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pic>
        <p:nvPicPr>
          <p:cNvPr id="87" name="그림 86">
            <a:extLst>
              <a:ext uri="{FF2B5EF4-FFF2-40B4-BE49-F238E27FC236}">
                <a16:creationId xmlns:a16="http://schemas.microsoft.com/office/drawing/2014/main" id="{7CCF149D-2243-41CA-A2E6-975DBE7105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53" y="6606540"/>
            <a:ext cx="1578570" cy="513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76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7">
            <a:extLst>
              <a:ext uri="{FF2B5EF4-FFF2-40B4-BE49-F238E27FC236}">
                <a16:creationId xmlns:a16="http://schemas.microsoft.com/office/drawing/2014/main" id="{72D812DF-750E-4FCC-947B-EC4319E147E2}"/>
              </a:ext>
            </a:extLst>
          </p:cNvPr>
          <p:cNvSpPr txBox="1"/>
          <p:nvPr/>
        </p:nvSpPr>
        <p:spPr>
          <a:xfrm>
            <a:off x="3587910" y="2329499"/>
            <a:ext cx="626395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80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T</a:t>
            </a:r>
            <a:r>
              <a:rPr lang="en-US" altLang="ko-KR" sz="80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HANK </a:t>
            </a:r>
            <a:r>
              <a:rPr lang="en-US" altLang="ko-KR" sz="80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Y</a:t>
            </a:r>
            <a:r>
              <a:rPr lang="en-US" altLang="ko-KR" sz="80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OU</a:t>
            </a:r>
            <a:endParaRPr lang="ko-KR" altLang="en-US" sz="80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0B7AB11-1D04-443A-8A36-CEA8A0667D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53" y="6606540"/>
            <a:ext cx="1578570" cy="513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84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4B09A384-E936-474D-B874-E91BD1E9DCDD}"/>
              </a:ext>
            </a:extLst>
          </p:cNvPr>
          <p:cNvCxnSpPr>
            <a:cxnSpLocks/>
          </p:cNvCxnSpPr>
          <p:nvPr/>
        </p:nvCxnSpPr>
        <p:spPr>
          <a:xfrm flipH="1">
            <a:off x="-509" y="2416860"/>
            <a:ext cx="594219" cy="0"/>
          </a:xfrm>
          <a:prstGeom prst="line">
            <a:avLst/>
          </a:prstGeom>
          <a:ln w="50800">
            <a:solidFill>
              <a:srgbClr val="AC6D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>
            <a:extLst>
              <a:ext uri="{FF2B5EF4-FFF2-40B4-BE49-F238E27FC236}">
                <a16:creationId xmlns:a16="http://schemas.microsoft.com/office/drawing/2014/main" id="{0EED1AF7-A0C9-40A4-9822-96C6EEAEE7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5601" y="6656530"/>
            <a:ext cx="1308420" cy="425610"/>
          </a:xfrm>
          <a:prstGeom prst="rect">
            <a:avLst/>
          </a:prstGeom>
        </p:spPr>
      </p:pic>
      <p:sp>
        <p:nvSpPr>
          <p:cNvPr id="12" name="TextBox 17">
            <a:extLst>
              <a:ext uri="{FF2B5EF4-FFF2-40B4-BE49-F238E27FC236}">
                <a16:creationId xmlns:a16="http://schemas.microsoft.com/office/drawing/2014/main" id="{B5E62528-BC31-4216-8E9C-F37C5B72B33D}"/>
              </a:ext>
            </a:extLst>
          </p:cNvPr>
          <p:cNvSpPr txBox="1"/>
          <p:nvPr/>
        </p:nvSpPr>
        <p:spPr>
          <a:xfrm>
            <a:off x="686171" y="2152604"/>
            <a:ext cx="6647974" cy="7306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4148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title text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13CA018-9F43-410C-A2CF-29AE8EB4BD89}"/>
              </a:ext>
            </a:extLst>
          </p:cNvPr>
          <p:cNvSpPr txBox="1"/>
          <p:nvPr/>
        </p:nvSpPr>
        <p:spPr>
          <a:xfrm>
            <a:off x="734059" y="3187605"/>
            <a:ext cx="1261884" cy="3243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8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2021. 00. 00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8A757FF-5451-439A-8AAE-F8DD52A526A1}"/>
              </a:ext>
            </a:extLst>
          </p:cNvPr>
          <p:cNvSpPr txBox="1"/>
          <p:nvPr/>
        </p:nvSpPr>
        <p:spPr>
          <a:xfrm>
            <a:off x="734062" y="1633589"/>
            <a:ext cx="2095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OOOOOO project</a:t>
            </a:r>
            <a:endParaRPr lang="ko-KR" altLang="en-US" sz="18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A90FB5E-CC05-4046-99FC-0EA366270B96}"/>
              </a:ext>
            </a:extLst>
          </p:cNvPr>
          <p:cNvSpPr txBox="1"/>
          <p:nvPr/>
        </p:nvSpPr>
        <p:spPr>
          <a:xfrm>
            <a:off x="734059" y="4377568"/>
            <a:ext cx="1665841" cy="353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97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OOO professor</a:t>
            </a:r>
          </a:p>
        </p:txBody>
      </p:sp>
    </p:spTree>
    <p:extLst>
      <p:ext uri="{BB962C8B-B14F-4D97-AF65-F5344CB8AC3E}">
        <p14:creationId xmlns:p14="http://schemas.microsoft.com/office/powerpoint/2010/main" val="56537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17">
            <a:extLst>
              <a:ext uri="{FF2B5EF4-FFF2-40B4-BE49-F238E27FC236}">
                <a16:creationId xmlns:a16="http://schemas.microsoft.com/office/drawing/2014/main" id="{F29C37F3-8DE9-4C5B-AFAE-8F3DDCFE5C79}"/>
              </a:ext>
            </a:extLst>
          </p:cNvPr>
          <p:cNvSpPr txBox="1"/>
          <p:nvPr/>
        </p:nvSpPr>
        <p:spPr>
          <a:xfrm>
            <a:off x="631052" y="1013722"/>
            <a:ext cx="28552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4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Contents</a:t>
            </a:r>
            <a:endParaRPr lang="ko-KR" altLang="en-US" sz="48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5206560" y="1099493"/>
            <a:ext cx="5271814" cy="5891986"/>
            <a:chOff x="4791441" y="936537"/>
            <a:chExt cx="5592327" cy="6250201"/>
          </a:xfrm>
        </p:grpSpPr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AF976517-420D-4258-A58E-CC93158EE202}"/>
                </a:ext>
              </a:extLst>
            </p:cNvPr>
            <p:cNvGrpSpPr/>
            <p:nvPr/>
          </p:nvGrpSpPr>
          <p:grpSpPr>
            <a:xfrm>
              <a:off x="4791441" y="936537"/>
              <a:ext cx="5592327" cy="1474146"/>
              <a:chOff x="4791441" y="936537"/>
              <a:chExt cx="5592327" cy="1474146"/>
            </a:xfrm>
          </p:grpSpPr>
          <p:sp>
            <p:nvSpPr>
              <p:cNvPr id="49" name="TextBox 17">
                <a:extLst>
                  <a:ext uri="{FF2B5EF4-FFF2-40B4-BE49-F238E27FC236}">
                    <a16:creationId xmlns:a16="http://schemas.microsoft.com/office/drawing/2014/main" id="{1C64DCAE-D923-4EC5-B9A4-4CF6B1F57CE5}"/>
                  </a:ext>
                </a:extLst>
              </p:cNvPr>
              <p:cNvSpPr txBox="1"/>
              <p:nvPr/>
            </p:nvSpPr>
            <p:spPr>
              <a:xfrm>
                <a:off x="4791441" y="936537"/>
                <a:ext cx="631212" cy="62032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32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460B3D"/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Ⅰ</a:t>
                </a:r>
                <a:endParaRPr lang="ko-KR" altLang="en-US" sz="32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52" name="TextBox 17">
                <a:extLst>
                  <a:ext uri="{FF2B5EF4-FFF2-40B4-BE49-F238E27FC236}">
                    <a16:creationId xmlns:a16="http://schemas.microsoft.com/office/drawing/2014/main" id="{D7738BDF-18E2-44EF-A410-758230C13D82}"/>
                  </a:ext>
                </a:extLst>
              </p:cNvPr>
              <p:cNvSpPr txBox="1"/>
              <p:nvPr/>
            </p:nvSpPr>
            <p:spPr>
              <a:xfrm>
                <a:off x="5575747" y="1066307"/>
                <a:ext cx="2505120" cy="4244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20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Enter chapter title</a:t>
                </a:r>
              </a:p>
            </p:txBody>
          </p:sp>
          <p:grpSp>
            <p:nvGrpSpPr>
              <p:cNvPr id="53" name="그룹 52">
                <a:extLst>
                  <a:ext uri="{FF2B5EF4-FFF2-40B4-BE49-F238E27FC236}">
                    <a16:creationId xmlns:a16="http://schemas.microsoft.com/office/drawing/2014/main" id="{708252BA-1982-49EE-9CFF-3CF052DC27CA}"/>
                  </a:ext>
                </a:extLst>
              </p:cNvPr>
              <p:cNvGrpSpPr/>
              <p:nvPr/>
            </p:nvGrpSpPr>
            <p:grpSpPr>
              <a:xfrm>
                <a:off x="8548406" y="1059156"/>
                <a:ext cx="1835362" cy="1351527"/>
                <a:chOff x="1785174" y="5619315"/>
                <a:chExt cx="1835362" cy="1351527"/>
              </a:xfrm>
            </p:grpSpPr>
            <p:sp>
              <p:nvSpPr>
                <p:cNvPr id="54" name="TextBox 17">
                  <a:extLst>
                    <a:ext uri="{FF2B5EF4-FFF2-40B4-BE49-F238E27FC236}">
                      <a16:creationId xmlns:a16="http://schemas.microsoft.com/office/drawing/2014/main" id="{60ABCCA5-B52E-4649-A92B-1D3AF6DC7637}"/>
                    </a:ext>
                  </a:extLst>
                </p:cNvPr>
                <p:cNvSpPr txBox="1"/>
                <p:nvPr/>
              </p:nvSpPr>
              <p:spPr>
                <a:xfrm>
                  <a:off x="2154397" y="5624078"/>
                  <a:ext cx="1466139" cy="13467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en-US" altLang="ko-KR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</p:txBody>
            </p:sp>
            <p:sp>
              <p:nvSpPr>
                <p:cNvPr id="55" name="TextBox 17">
                  <a:extLst>
                    <a:ext uri="{FF2B5EF4-FFF2-40B4-BE49-F238E27FC236}">
                      <a16:creationId xmlns:a16="http://schemas.microsoft.com/office/drawing/2014/main" id="{4C292E02-706B-4216-886E-EF2B776A0A87}"/>
                    </a:ext>
                  </a:extLst>
                </p:cNvPr>
                <p:cNvSpPr txBox="1"/>
                <p:nvPr/>
              </p:nvSpPr>
              <p:spPr>
                <a:xfrm>
                  <a:off x="1785174" y="5619315"/>
                  <a:ext cx="437358" cy="13467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01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02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03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04</a:t>
                  </a:r>
                  <a:endParaRPr lang="ko-KR" altLang="en-US" sz="16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8" name="직사각형 7">
                <a:extLst>
                  <a:ext uri="{FF2B5EF4-FFF2-40B4-BE49-F238E27FC236}">
                    <a16:creationId xmlns:a16="http://schemas.microsoft.com/office/drawing/2014/main" id="{21621ABC-593F-48CF-8416-5CA0C38CC0A7}"/>
                  </a:ext>
                </a:extLst>
              </p:cNvPr>
              <p:cNvSpPr/>
              <p:nvPr/>
            </p:nvSpPr>
            <p:spPr>
              <a:xfrm>
                <a:off x="5422850" y="1230268"/>
                <a:ext cx="72189" cy="72189"/>
              </a:xfrm>
              <a:prstGeom prst="rect">
                <a:avLst/>
              </a:prstGeom>
              <a:solidFill>
                <a:srgbClr val="5C68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2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B13B1729-83C6-4361-90E5-AB6F0143566C}"/>
                </a:ext>
              </a:extLst>
            </p:cNvPr>
            <p:cNvGrpSpPr/>
            <p:nvPr/>
          </p:nvGrpSpPr>
          <p:grpSpPr>
            <a:xfrm>
              <a:off x="4791441" y="2526020"/>
              <a:ext cx="5592327" cy="1476470"/>
              <a:chOff x="4791441" y="2526020"/>
              <a:chExt cx="5592327" cy="1476470"/>
            </a:xfrm>
          </p:grpSpPr>
          <p:sp>
            <p:nvSpPr>
              <p:cNvPr id="45" name="TextBox 17">
                <a:extLst>
                  <a:ext uri="{FF2B5EF4-FFF2-40B4-BE49-F238E27FC236}">
                    <a16:creationId xmlns:a16="http://schemas.microsoft.com/office/drawing/2014/main" id="{B207D209-6740-466F-8A19-EE136E4DA6C6}"/>
                  </a:ext>
                </a:extLst>
              </p:cNvPr>
              <p:cNvSpPr txBox="1"/>
              <p:nvPr/>
            </p:nvSpPr>
            <p:spPr>
              <a:xfrm>
                <a:off x="4791441" y="2526020"/>
                <a:ext cx="631212" cy="62032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32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460B3D"/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Ⅱ</a:t>
                </a:r>
                <a:endParaRPr lang="ko-KR" altLang="en-US" sz="32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48" name="직사각형 47">
                <a:extLst>
                  <a:ext uri="{FF2B5EF4-FFF2-40B4-BE49-F238E27FC236}">
                    <a16:creationId xmlns:a16="http://schemas.microsoft.com/office/drawing/2014/main" id="{B585F84F-3F3A-40BF-BD21-DFA72037EAB0}"/>
                  </a:ext>
                </a:extLst>
              </p:cNvPr>
              <p:cNvSpPr/>
              <p:nvPr/>
            </p:nvSpPr>
            <p:spPr>
              <a:xfrm>
                <a:off x="5422850" y="2819752"/>
                <a:ext cx="72189" cy="72189"/>
              </a:xfrm>
              <a:prstGeom prst="rect">
                <a:avLst/>
              </a:prstGeom>
              <a:solidFill>
                <a:srgbClr val="5C68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2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TextBox 17">
                <a:extLst>
                  <a:ext uri="{FF2B5EF4-FFF2-40B4-BE49-F238E27FC236}">
                    <a16:creationId xmlns:a16="http://schemas.microsoft.com/office/drawing/2014/main" id="{AB9C2F3F-8B2B-4086-93CB-F499A2439394}"/>
                  </a:ext>
                </a:extLst>
              </p:cNvPr>
              <p:cNvSpPr txBox="1"/>
              <p:nvPr/>
            </p:nvSpPr>
            <p:spPr>
              <a:xfrm>
                <a:off x="5575747" y="2658116"/>
                <a:ext cx="2505120" cy="4244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20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Enter chapter title</a:t>
                </a:r>
              </a:p>
            </p:txBody>
          </p:sp>
          <p:grpSp>
            <p:nvGrpSpPr>
              <p:cNvPr id="38" name="그룹 37">
                <a:extLst>
                  <a:ext uri="{FF2B5EF4-FFF2-40B4-BE49-F238E27FC236}">
                    <a16:creationId xmlns:a16="http://schemas.microsoft.com/office/drawing/2014/main" id="{CA9BB98E-7FE4-4030-9762-FCC509318BCD}"/>
                  </a:ext>
                </a:extLst>
              </p:cNvPr>
              <p:cNvGrpSpPr/>
              <p:nvPr/>
            </p:nvGrpSpPr>
            <p:grpSpPr>
              <a:xfrm>
                <a:off x="8548406" y="2650963"/>
                <a:ext cx="1835362" cy="1351527"/>
                <a:chOff x="1785174" y="5619315"/>
                <a:chExt cx="1835362" cy="1351527"/>
              </a:xfrm>
            </p:grpSpPr>
            <p:sp>
              <p:nvSpPr>
                <p:cNvPr id="39" name="TextBox 17">
                  <a:extLst>
                    <a:ext uri="{FF2B5EF4-FFF2-40B4-BE49-F238E27FC236}">
                      <a16:creationId xmlns:a16="http://schemas.microsoft.com/office/drawing/2014/main" id="{45BEF31D-A8AA-463E-8D49-4D7A37835FB3}"/>
                    </a:ext>
                  </a:extLst>
                </p:cNvPr>
                <p:cNvSpPr txBox="1"/>
                <p:nvPr/>
              </p:nvSpPr>
              <p:spPr>
                <a:xfrm>
                  <a:off x="2154397" y="5624078"/>
                  <a:ext cx="1466139" cy="13467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en-US" altLang="ko-KR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</p:txBody>
            </p:sp>
            <p:sp>
              <p:nvSpPr>
                <p:cNvPr id="40" name="TextBox 17">
                  <a:extLst>
                    <a:ext uri="{FF2B5EF4-FFF2-40B4-BE49-F238E27FC236}">
                      <a16:creationId xmlns:a16="http://schemas.microsoft.com/office/drawing/2014/main" id="{37EAED82-CE98-48B5-A1A4-BA027F685338}"/>
                    </a:ext>
                  </a:extLst>
                </p:cNvPr>
                <p:cNvSpPr txBox="1"/>
                <p:nvPr/>
              </p:nvSpPr>
              <p:spPr>
                <a:xfrm>
                  <a:off x="1785174" y="5619315"/>
                  <a:ext cx="437358" cy="13467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01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02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03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04</a:t>
                  </a:r>
                  <a:endParaRPr lang="ko-KR" altLang="en-US" sz="16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14C5CF1E-396A-4B76-B491-15BEAF5D82A0}"/>
                </a:ext>
              </a:extLst>
            </p:cNvPr>
            <p:cNvGrpSpPr/>
            <p:nvPr/>
          </p:nvGrpSpPr>
          <p:grpSpPr>
            <a:xfrm>
              <a:off x="4791441" y="4115504"/>
              <a:ext cx="5592327" cy="1489351"/>
              <a:chOff x="4791441" y="4115504"/>
              <a:chExt cx="5592327" cy="1489351"/>
            </a:xfrm>
          </p:grpSpPr>
          <p:sp>
            <p:nvSpPr>
              <p:cNvPr id="57" name="TextBox 17">
                <a:extLst>
                  <a:ext uri="{FF2B5EF4-FFF2-40B4-BE49-F238E27FC236}">
                    <a16:creationId xmlns:a16="http://schemas.microsoft.com/office/drawing/2014/main" id="{835A2231-568F-4231-BDB7-CBE25A71E9CD}"/>
                  </a:ext>
                </a:extLst>
              </p:cNvPr>
              <p:cNvSpPr txBox="1"/>
              <p:nvPr/>
            </p:nvSpPr>
            <p:spPr>
              <a:xfrm>
                <a:off x="4791441" y="4115504"/>
                <a:ext cx="631212" cy="620328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32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460B3D"/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Ⅲ</a:t>
                </a:r>
                <a:endParaRPr lang="ko-KR" altLang="en-US" sz="32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60" name="직사각형 59">
                <a:extLst>
                  <a:ext uri="{FF2B5EF4-FFF2-40B4-BE49-F238E27FC236}">
                    <a16:creationId xmlns:a16="http://schemas.microsoft.com/office/drawing/2014/main" id="{010E210B-7D51-4236-9C01-AA3F1894E181}"/>
                  </a:ext>
                </a:extLst>
              </p:cNvPr>
              <p:cNvSpPr/>
              <p:nvPr/>
            </p:nvSpPr>
            <p:spPr>
              <a:xfrm>
                <a:off x="5422850" y="4409235"/>
                <a:ext cx="72189" cy="72189"/>
              </a:xfrm>
              <a:prstGeom prst="rect">
                <a:avLst/>
              </a:prstGeom>
              <a:solidFill>
                <a:srgbClr val="5C68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2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TextBox 17">
                <a:extLst>
                  <a:ext uri="{FF2B5EF4-FFF2-40B4-BE49-F238E27FC236}">
                    <a16:creationId xmlns:a16="http://schemas.microsoft.com/office/drawing/2014/main" id="{EA6EBB5D-5617-4346-8BDD-3FF720BABE1B}"/>
                  </a:ext>
                </a:extLst>
              </p:cNvPr>
              <p:cNvSpPr txBox="1"/>
              <p:nvPr/>
            </p:nvSpPr>
            <p:spPr>
              <a:xfrm>
                <a:off x="5575747" y="4260479"/>
                <a:ext cx="2505120" cy="4244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20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Enter chapter title</a:t>
                </a:r>
              </a:p>
            </p:txBody>
          </p:sp>
          <p:grpSp>
            <p:nvGrpSpPr>
              <p:cNvPr id="44" name="그룹 43">
                <a:extLst>
                  <a:ext uri="{FF2B5EF4-FFF2-40B4-BE49-F238E27FC236}">
                    <a16:creationId xmlns:a16="http://schemas.microsoft.com/office/drawing/2014/main" id="{919055D1-4132-4305-B05E-F03093543D0E}"/>
                  </a:ext>
                </a:extLst>
              </p:cNvPr>
              <p:cNvGrpSpPr/>
              <p:nvPr/>
            </p:nvGrpSpPr>
            <p:grpSpPr>
              <a:xfrm>
                <a:off x="8548406" y="4253327"/>
                <a:ext cx="1835362" cy="1351528"/>
                <a:chOff x="1785174" y="5619315"/>
                <a:chExt cx="1835362" cy="1351528"/>
              </a:xfrm>
            </p:grpSpPr>
            <p:sp>
              <p:nvSpPr>
                <p:cNvPr id="70" name="TextBox 17">
                  <a:extLst>
                    <a:ext uri="{FF2B5EF4-FFF2-40B4-BE49-F238E27FC236}">
                      <a16:creationId xmlns:a16="http://schemas.microsoft.com/office/drawing/2014/main" id="{8F7DF842-5832-4FBA-AFE0-67772480D5C2}"/>
                    </a:ext>
                  </a:extLst>
                </p:cNvPr>
                <p:cNvSpPr txBox="1"/>
                <p:nvPr/>
              </p:nvSpPr>
              <p:spPr>
                <a:xfrm>
                  <a:off x="2154397" y="5624078"/>
                  <a:ext cx="1466139" cy="1346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en-US" altLang="ko-KR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</p:txBody>
            </p:sp>
            <p:sp>
              <p:nvSpPr>
                <p:cNvPr id="71" name="TextBox 17">
                  <a:extLst>
                    <a:ext uri="{FF2B5EF4-FFF2-40B4-BE49-F238E27FC236}">
                      <a16:creationId xmlns:a16="http://schemas.microsoft.com/office/drawing/2014/main" id="{AA3E1F77-7559-400E-B580-2D7CC9097A5C}"/>
                    </a:ext>
                  </a:extLst>
                </p:cNvPr>
                <p:cNvSpPr txBox="1"/>
                <p:nvPr/>
              </p:nvSpPr>
              <p:spPr>
                <a:xfrm>
                  <a:off x="1785174" y="5619315"/>
                  <a:ext cx="437358" cy="13467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01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02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03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04</a:t>
                  </a:r>
                  <a:endParaRPr lang="ko-KR" altLang="en-US" sz="16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2A3EB5F9-8709-47A0-A602-3E3C3FCFC719}"/>
                </a:ext>
              </a:extLst>
            </p:cNvPr>
            <p:cNvGrpSpPr/>
            <p:nvPr/>
          </p:nvGrpSpPr>
          <p:grpSpPr>
            <a:xfrm>
              <a:off x="4791441" y="5704987"/>
              <a:ext cx="5592327" cy="1481751"/>
              <a:chOff x="4791441" y="5704987"/>
              <a:chExt cx="5592327" cy="1481751"/>
            </a:xfrm>
          </p:grpSpPr>
          <p:sp>
            <p:nvSpPr>
              <p:cNvPr id="64" name="TextBox 17">
                <a:extLst>
                  <a:ext uri="{FF2B5EF4-FFF2-40B4-BE49-F238E27FC236}">
                    <a16:creationId xmlns:a16="http://schemas.microsoft.com/office/drawing/2014/main" id="{46EBF250-A712-40E4-BBCA-7303CBC3605F}"/>
                  </a:ext>
                </a:extLst>
              </p:cNvPr>
              <p:cNvSpPr txBox="1"/>
              <p:nvPr/>
            </p:nvSpPr>
            <p:spPr>
              <a:xfrm>
                <a:off x="4791441" y="5704987"/>
                <a:ext cx="631212" cy="620328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32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460B3D"/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Ⅳ</a:t>
                </a:r>
                <a:endParaRPr lang="ko-KR" altLang="en-US" sz="32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67" name="직사각형 66">
                <a:extLst>
                  <a:ext uri="{FF2B5EF4-FFF2-40B4-BE49-F238E27FC236}">
                    <a16:creationId xmlns:a16="http://schemas.microsoft.com/office/drawing/2014/main" id="{9C0861BD-E564-453C-B211-42A9C6B09B1F}"/>
                  </a:ext>
                </a:extLst>
              </p:cNvPr>
              <p:cNvSpPr/>
              <p:nvPr/>
            </p:nvSpPr>
            <p:spPr>
              <a:xfrm>
                <a:off x="5422850" y="5998719"/>
                <a:ext cx="72189" cy="72189"/>
              </a:xfrm>
              <a:prstGeom prst="rect">
                <a:avLst/>
              </a:prstGeom>
              <a:solidFill>
                <a:srgbClr val="5C68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2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TextBox 17">
                <a:extLst>
                  <a:ext uri="{FF2B5EF4-FFF2-40B4-BE49-F238E27FC236}">
                    <a16:creationId xmlns:a16="http://schemas.microsoft.com/office/drawing/2014/main" id="{E2B50A1E-5359-4A40-AB1B-2BEFC47B510E}"/>
                  </a:ext>
                </a:extLst>
              </p:cNvPr>
              <p:cNvSpPr txBox="1"/>
              <p:nvPr/>
            </p:nvSpPr>
            <p:spPr>
              <a:xfrm>
                <a:off x="5575747" y="5842362"/>
                <a:ext cx="2505120" cy="4244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20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Enter chapter title</a:t>
                </a:r>
              </a:p>
            </p:txBody>
          </p:sp>
          <p:grpSp>
            <p:nvGrpSpPr>
              <p:cNvPr id="73" name="그룹 72">
                <a:extLst>
                  <a:ext uri="{FF2B5EF4-FFF2-40B4-BE49-F238E27FC236}">
                    <a16:creationId xmlns:a16="http://schemas.microsoft.com/office/drawing/2014/main" id="{89F1FB48-15FE-4F9D-8ABE-0E86406A58D2}"/>
                  </a:ext>
                </a:extLst>
              </p:cNvPr>
              <p:cNvGrpSpPr/>
              <p:nvPr/>
            </p:nvGrpSpPr>
            <p:grpSpPr>
              <a:xfrm>
                <a:off x="8548406" y="5835210"/>
                <a:ext cx="1835362" cy="1351528"/>
                <a:chOff x="1785174" y="5619315"/>
                <a:chExt cx="1835362" cy="1351528"/>
              </a:xfrm>
            </p:grpSpPr>
            <p:sp>
              <p:nvSpPr>
                <p:cNvPr id="74" name="TextBox 17">
                  <a:extLst>
                    <a:ext uri="{FF2B5EF4-FFF2-40B4-BE49-F238E27FC236}">
                      <a16:creationId xmlns:a16="http://schemas.microsoft.com/office/drawing/2014/main" id="{8C8E3621-4554-479C-94B7-4D736482BBDF}"/>
                    </a:ext>
                  </a:extLst>
                </p:cNvPr>
                <p:cNvSpPr txBox="1"/>
                <p:nvPr/>
              </p:nvSpPr>
              <p:spPr>
                <a:xfrm>
                  <a:off x="2154397" y="5624078"/>
                  <a:ext cx="1466139" cy="1346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en-US" altLang="ko-KR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</p:txBody>
            </p:sp>
            <p:sp>
              <p:nvSpPr>
                <p:cNvPr id="75" name="TextBox 17">
                  <a:extLst>
                    <a:ext uri="{FF2B5EF4-FFF2-40B4-BE49-F238E27FC236}">
                      <a16:creationId xmlns:a16="http://schemas.microsoft.com/office/drawing/2014/main" id="{BC48A701-AAEE-4FBC-8D5D-9362B601B8D9}"/>
                    </a:ext>
                  </a:extLst>
                </p:cNvPr>
                <p:cNvSpPr txBox="1"/>
                <p:nvPr/>
              </p:nvSpPr>
              <p:spPr>
                <a:xfrm>
                  <a:off x="1785174" y="5619315"/>
                  <a:ext cx="437358" cy="1346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01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02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03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04</a:t>
                  </a:r>
                  <a:endParaRPr lang="ko-KR" altLang="en-US" sz="16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</p:grpSp>
        </p:grpSp>
      </p:grpSp>
      <p:pic>
        <p:nvPicPr>
          <p:cNvPr id="34" name="그림 33">
            <a:extLst>
              <a:ext uri="{FF2B5EF4-FFF2-40B4-BE49-F238E27FC236}">
                <a16:creationId xmlns:a16="http://schemas.microsoft.com/office/drawing/2014/main" id="{A9AE18C2-B6DF-41DA-B26F-CA0BE27152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56" y="6545953"/>
            <a:ext cx="1450879" cy="4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98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>
            <a:extLst>
              <a:ext uri="{FF2B5EF4-FFF2-40B4-BE49-F238E27FC236}">
                <a16:creationId xmlns:a16="http://schemas.microsoft.com/office/drawing/2014/main" id="{8A570948-C589-4E82-91E8-84B3928885F7}"/>
              </a:ext>
            </a:extLst>
          </p:cNvPr>
          <p:cNvSpPr txBox="1"/>
          <p:nvPr/>
        </p:nvSpPr>
        <p:spPr>
          <a:xfrm>
            <a:off x="783460" y="327851"/>
            <a:ext cx="426720" cy="61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39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1</a:t>
            </a:r>
            <a:endParaRPr lang="ko-KR" altLang="en-US" sz="3394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559A98D9-5832-4D88-AEBE-585D5EF5F5F3}"/>
              </a:ext>
            </a:extLst>
          </p:cNvPr>
          <p:cNvGrpSpPr/>
          <p:nvPr/>
        </p:nvGrpSpPr>
        <p:grpSpPr>
          <a:xfrm>
            <a:off x="565149" y="1250219"/>
            <a:ext cx="2484006" cy="400110"/>
            <a:chOff x="565149" y="1250219"/>
            <a:chExt cx="2484006" cy="400110"/>
          </a:xfrm>
        </p:grpSpPr>
        <p:pic>
          <p:nvPicPr>
            <p:cNvPr id="48" name="그림 47">
              <a:extLst>
                <a:ext uri="{FF2B5EF4-FFF2-40B4-BE49-F238E27FC236}">
                  <a16:creationId xmlns:a16="http://schemas.microsoft.com/office/drawing/2014/main" id="{12BB16FA-4702-4644-BB3C-6C1ABB7E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5149" y="1312774"/>
              <a:ext cx="263526" cy="263525"/>
            </a:xfrm>
            <a:prstGeom prst="rect">
              <a:avLst/>
            </a:prstGeom>
          </p:spPr>
        </p:pic>
        <p:sp>
          <p:nvSpPr>
            <p:cNvPr id="49" name="TextBox 17">
              <a:extLst>
                <a:ext uri="{FF2B5EF4-FFF2-40B4-BE49-F238E27FC236}">
                  <a16:creationId xmlns:a16="http://schemas.microsoft.com/office/drawing/2014/main" id="{EDC433FE-63F9-4640-9F88-1736264A126A}"/>
                </a:ext>
              </a:extLst>
            </p:cNvPr>
            <p:cNvSpPr txBox="1"/>
            <p:nvPr/>
          </p:nvSpPr>
          <p:spPr>
            <a:xfrm>
              <a:off x="828675" y="1250219"/>
              <a:ext cx="22204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20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Please enter text</a:t>
              </a:r>
            </a:p>
          </p:txBody>
        </p:sp>
      </p:grpSp>
      <p:sp>
        <p:nvSpPr>
          <p:cNvPr id="5" name="제목 4">
            <a:extLst>
              <a:ext uri="{FF2B5EF4-FFF2-40B4-BE49-F238E27FC236}">
                <a16:creationId xmlns:a16="http://schemas.microsoft.com/office/drawing/2014/main" id="{DB407C14-9495-46FC-B59F-29D13B68C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0AB123FF-B272-43E3-B28B-AE01668994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1160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그룹 49">
            <a:extLst>
              <a:ext uri="{FF2B5EF4-FFF2-40B4-BE49-F238E27FC236}">
                <a16:creationId xmlns:a16="http://schemas.microsoft.com/office/drawing/2014/main" id="{CD2CC4E2-251E-4FAD-BB86-6DC7BACD3BB7}"/>
              </a:ext>
            </a:extLst>
          </p:cNvPr>
          <p:cNvGrpSpPr/>
          <p:nvPr/>
        </p:nvGrpSpPr>
        <p:grpSpPr>
          <a:xfrm>
            <a:off x="4368138" y="4628468"/>
            <a:ext cx="4727084" cy="1187023"/>
            <a:chOff x="2841344" y="4432185"/>
            <a:chExt cx="5014477" cy="1259190"/>
          </a:xfrm>
        </p:grpSpPr>
        <p:sp>
          <p:nvSpPr>
            <p:cNvPr id="2" name="타원 1">
              <a:extLst>
                <a:ext uri="{FF2B5EF4-FFF2-40B4-BE49-F238E27FC236}">
                  <a16:creationId xmlns:a16="http://schemas.microsoft.com/office/drawing/2014/main" id="{8FBBE0DF-1FAB-4BDB-B001-130E9CA66BF9}"/>
                </a:ext>
              </a:extLst>
            </p:cNvPr>
            <p:cNvSpPr/>
            <p:nvPr/>
          </p:nvSpPr>
          <p:spPr>
            <a:xfrm>
              <a:off x="2937397" y="4952165"/>
              <a:ext cx="739210" cy="739210"/>
            </a:xfrm>
            <a:prstGeom prst="ellipse">
              <a:avLst/>
            </a:prstGeom>
            <a:solidFill>
              <a:srgbClr val="460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58F90DBA-5A3F-4B10-A090-0947112D5698}"/>
                </a:ext>
              </a:extLst>
            </p:cNvPr>
            <p:cNvSpPr/>
            <p:nvPr/>
          </p:nvSpPr>
          <p:spPr>
            <a:xfrm>
              <a:off x="3901764" y="4952165"/>
              <a:ext cx="739210" cy="739210"/>
            </a:xfrm>
            <a:prstGeom prst="ellipse">
              <a:avLst/>
            </a:prstGeom>
            <a:solidFill>
              <a:srgbClr val="AC6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508F3E17-D077-46F6-BA51-EE9D439DEA8D}"/>
                </a:ext>
              </a:extLst>
            </p:cNvPr>
            <p:cNvSpPr/>
            <p:nvPr/>
          </p:nvSpPr>
          <p:spPr>
            <a:xfrm>
              <a:off x="4866131" y="4952165"/>
              <a:ext cx="739210" cy="739210"/>
            </a:xfrm>
            <a:prstGeom prst="ellipse">
              <a:avLst/>
            </a:prstGeom>
            <a:solidFill>
              <a:srgbClr val="5C68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>
                <a:solidFill>
                  <a:srgbClr val="0070C0"/>
                </a:solidFill>
              </a:endParaRPr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6C9FEB50-7255-4877-82E1-C282730B4952}"/>
                </a:ext>
              </a:extLst>
            </p:cNvPr>
            <p:cNvSpPr/>
            <p:nvPr/>
          </p:nvSpPr>
          <p:spPr>
            <a:xfrm>
              <a:off x="6945299" y="4952165"/>
              <a:ext cx="739210" cy="739210"/>
            </a:xfrm>
            <a:prstGeom prst="ellipse">
              <a:avLst/>
            </a:prstGeom>
            <a:solidFill>
              <a:srgbClr val="689A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5FC6C454-10D0-4EB2-88E1-2F0FC994B41D}"/>
                </a:ext>
              </a:extLst>
            </p:cNvPr>
            <p:cNvGrpSpPr/>
            <p:nvPr/>
          </p:nvGrpSpPr>
          <p:grpSpPr>
            <a:xfrm>
              <a:off x="2841344" y="4432185"/>
              <a:ext cx="3165445" cy="313430"/>
              <a:chOff x="2911466" y="3070110"/>
              <a:chExt cx="3165445" cy="313430"/>
            </a:xfrm>
          </p:grpSpPr>
          <p:sp>
            <p:nvSpPr>
              <p:cNvPr id="19" name="TextBox 17">
                <a:extLst>
                  <a:ext uri="{FF2B5EF4-FFF2-40B4-BE49-F238E27FC236}">
                    <a16:creationId xmlns:a16="http://schemas.microsoft.com/office/drawing/2014/main" id="{7B5331F8-2FF4-45EA-86D1-CF356BED5501}"/>
                  </a:ext>
                </a:extLst>
              </p:cNvPr>
              <p:cNvSpPr txBox="1"/>
              <p:nvPr/>
            </p:nvSpPr>
            <p:spPr>
              <a:xfrm>
                <a:off x="2911466" y="3070110"/>
                <a:ext cx="1063128" cy="313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Main Color</a:t>
                </a:r>
                <a:endParaRPr lang="ko-KR" altLang="en-US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20" name="직선 연결선 19">
                <a:extLst>
                  <a:ext uri="{FF2B5EF4-FFF2-40B4-BE49-F238E27FC236}">
                    <a16:creationId xmlns:a16="http://schemas.microsoft.com/office/drawing/2014/main" id="{3621059D-C891-4F4D-8924-C7E02C841D4D}"/>
                  </a:ext>
                </a:extLst>
              </p:cNvPr>
              <p:cNvCxnSpPr/>
              <p:nvPr/>
            </p:nvCxnSpPr>
            <p:spPr>
              <a:xfrm>
                <a:off x="4000461" y="3223998"/>
                <a:ext cx="207645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17">
              <a:extLst>
                <a:ext uri="{FF2B5EF4-FFF2-40B4-BE49-F238E27FC236}">
                  <a16:creationId xmlns:a16="http://schemas.microsoft.com/office/drawing/2014/main" id="{E3D7DAE1-8B67-4420-8480-6B440A64BC54}"/>
                </a:ext>
              </a:extLst>
            </p:cNvPr>
            <p:cNvSpPr txBox="1"/>
            <p:nvPr/>
          </p:nvSpPr>
          <p:spPr>
            <a:xfrm>
              <a:off x="6773987" y="4432185"/>
              <a:ext cx="1081834" cy="313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Point Color</a:t>
              </a:r>
              <a:endParaRPr lang="ko-KR" altLang="en-US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F9309343-5E68-4D1E-8DD4-C00757CCB420}"/>
              </a:ext>
            </a:extLst>
          </p:cNvPr>
          <p:cNvGrpSpPr/>
          <p:nvPr/>
        </p:nvGrpSpPr>
        <p:grpSpPr>
          <a:xfrm>
            <a:off x="4349601" y="2638902"/>
            <a:ext cx="3002562" cy="1271197"/>
            <a:chOff x="567570" y="3370301"/>
            <a:chExt cx="3185109" cy="1348480"/>
          </a:xfrm>
        </p:grpSpPr>
        <p:sp>
          <p:nvSpPr>
            <p:cNvPr id="51" name="TextBox 17">
              <a:extLst>
                <a:ext uri="{FF2B5EF4-FFF2-40B4-BE49-F238E27FC236}">
                  <a16:creationId xmlns:a16="http://schemas.microsoft.com/office/drawing/2014/main" id="{F558FDDC-CA36-4E88-82FB-AF8C86EB39BC}"/>
                </a:ext>
              </a:extLst>
            </p:cNvPr>
            <p:cNvSpPr txBox="1"/>
            <p:nvPr/>
          </p:nvSpPr>
          <p:spPr>
            <a:xfrm>
              <a:off x="567570" y="3858621"/>
              <a:ext cx="2880445" cy="860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377"/>
                </a:spcBef>
              </a:pPr>
              <a:r>
                <a:rPr lang="ko-KR" altLang="en-US" sz="2168" b="1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168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168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Bold</a:t>
              </a:r>
            </a:p>
            <a:p>
              <a:pPr>
                <a:spcBef>
                  <a:spcPts val="377"/>
                </a:spcBef>
              </a:pPr>
              <a:r>
                <a:rPr lang="ko-KR" altLang="en-US" sz="2168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168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168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Regular</a:t>
              </a:r>
              <a:endParaRPr lang="ko-KR" altLang="en-US" sz="2168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grpSp>
          <p:nvGrpSpPr>
            <p:cNvPr id="55" name="그룹 54">
              <a:extLst>
                <a:ext uri="{FF2B5EF4-FFF2-40B4-BE49-F238E27FC236}">
                  <a16:creationId xmlns:a16="http://schemas.microsoft.com/office/drawing/2014/main" id="{06C65DDA-C970-4053-80FD-9FB5B30259C3}"/>
                </a:ext>
              </a:extLst>
            </p:cNvPr>
            <p:cNvGrpSpPr/>
            <p:nvPr/>
          </p:nvGrpSpPr>
          <p:grpSpPr>
            <a:xfrm>
              <a:off x="587234" y="3370301"/>
              <a:ext cx="3165445" cy="313430"/>
              <a:chOff x="587234" y="3370301"/>
              <a:chExt cx="3165445" cy="313430"/>
            </a:xfrm>
          </p:grpSpPr>
          <p:sp>
            <p:nvSpPr>
              <p:cNvPr id="52" name="TextBox 17">
                <a:extLst>
                  <a:ext uri="{FF2B5EF4-FFF2-40B4-BE49-F238E27FC236}">
                    <a16:creationId xmlns:a16="http://schemas.microsoft.com/office/drawing/2014/main" id="{ABDE5672-AA28-4113-8BFD-CC2AD305B1CC}"/>
                  </a:ext>
                </a:extLst>
              </p:cNvPr>
              <p:cNvSpPr txBox="1"/>
              <p:nvPr/>
            </p:nvSpPr>
            <p:spPr>
              <a:xfrm>
                <a:off x="587234" y="3370301"/>
                <a:ext cx="556391" cy="313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Font</a:t>
                </a:r>
                <a:endParaRPr lang="ko-KR" altLang="en-US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53" name="직선 연결선 52">
                <a:extLst>
                  <a:ext uri="{FF2B5EF4-FFF2-40B4-BE49-F238E27FC236}">
                    <a16:creationId xmlns:a16="http://schemas.microsoft.com/office/drawing/2014/main" id="{94CF3475-D673-424C-B3D0-1658C073D2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84594" y="3524189"/>
                <a:ext cx="256808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34A421D6-ABFF-4997-BC00-1858E0C4130B}"/>
              </a:ext>
            </a:extLst>
          </p:cNvPr>
          <p:cNvGrpSpPr/>
          <p:nvPr/>
        </p:nvGrpSpPr>
        <p:grpSpPr>
          <a:xfrm>
            <a:off x="565149" y="1250219"/>
            <a:ext cx="2484006" cy="400110"/>
            <a:chOff x="565149" y="1250219"/>
            <a:chExt cx="2484006" cy="400110"/>
          </a:xfrm>
        </p:grpSpPr>
        <p:pic>
          <p:nvPicPr>
            <p:cNvPr id="28" name="그림 27">
              <a:extLst>
                <a:ext uri="{FF2B5EF4-FFF2-40B4-BE49-F238E27FC236}">
                  <a16:creationId xmlns:a16="http://schemas.microsoft.com/office/drawing/2014/main" id="{519D24D3-7344-4F85-A868-5B8CB25E32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5149" y="1312774"/>
              <a:ext cx="263526" cy="263525"/>
            </a:xfrm>
            <a:prstGeom prst="rect">
              <a:avLst/>
            </a:prstGeom>
          </p:spPr>
        </p:pic>
        <p:sp>
          <p:nvSpPr>
            <p:cNvPr id="30" name="TextBox 17">
              <a:extLst>
                <a:ext uri="{FF2B5EF4-FFF2-40B4-BE49-F238E27FC236}">
                  <a16:creationId xmlns:a16="http://schemas.microsoft.com/office/drawing/2014/main" id="{27037EFA-7239-4997-A264-80B08752EAEA}"/>
                </a:ext>
              </a:extLst>
            </p:cNvPr>
            <p:cNvSpPr txBox="1"/>
            <p:nvPr/>
          </p:nvSpPr>
          <p:spPr>
            <a:xfrm>
              <a:off x="828675" y="1250219"/>
              <a:ext cx="22204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20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Please enter text</a:t>
              </a: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EDD1ED88-BCCA-40B8-8658-3A3D14EB9C2A}"/>
              </a:ext>
            </a:extLst>
          </p:cNvPr>
          <p:cNvSpPr txBox="1"/>
          <p:nvPr/>
        </p:nvSpPr>
        <p:spPr>
          <a:xfrm>
            <a:off x="783460" y="327851"/>
            <a:ext cx="426720" cy="61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39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2</a:t>
            </a:r>
            <a:endParaRPr lang="ko-KR" altLang="en-US" sz="3394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B52DDA59-5F85-46F5-B85B-7229D3EEE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98E9A3B0-AB27-4E5B-AD5A-671E33FC7D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0475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그룹 49">
            <a:extLst>
              <a:ext uri="{FF2B5EF4-FFF2-40B4-BE49-F238E27FC236}">
                <a16:creationId xmlns:a16="http://schemas.microsoft.com/office/drawing/2014/main" id="{CD2CC4E2-251E-4FAD-BB86-6DC7BACD3BB7}"/>
              </a:ext>
            </a:extLst>
          </p:cNvPr>
          <p:cNvGrpSpPr/>
          <p:nvPr/>
        </p:nvGrpSpPr>
        <p:grpSpPr>
          <a:xfrm>
            <a:off x="4368138" y="4628468"/>
            <a:ext cx="4727084" cy="1187023"/>
            <a:chOff x="2841344" y="4432185"/>
            <a:chExt cx="5014477" cy="1259190"/>
          </a:xfrm>
        </p:grpSpPr>
        <p:sp>
          <p:nvSpPr>
            <p:cNvPr id="2" name="타원 1">
              <a:extLst>
                <a:ext uri="{FF2B5EF4-FFF2-40B4-BE49-F238E27FC236}">
                  <a16:creationId xmlns:a16="http://schemas.microsoft.com/office/drawing/2014/main" id="{8FBBE0DF-1FAB-4BDB-B001-130E9CA66BF9}"/>
                </a:ext>
              </a:extLst>
            </p:cNvPr>
            <p:cNvSpPr/>
            <p:nvPr/>
          </p:nvSpPr>
          <p:spPr>
            <a:xfrm>
              <a:off x="2937397" y="4952165"/>
              <a:ext cx="739210" cy="739210"/>
            </a:xfrm>
            <a:prstGeom prst="ellipse">
              <a:avLst/>
            </a:prstGeom>
            <a:solidFill>
              <a:srgbClr val="460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58F90DBA-5A3F-4B10-A090-0947112D5698}"/>
                </a:ext>
              </a:extLst>
            </p:cNvPr>
            <p:cNvSpPr/>
            <p:nvPr/>
          </p:nvSpPr>
          <p:spPr>
            <a:xfrm>
              <a:off x="3901764" y="4952165"/>
              <a:ext cx="739210" cy="739210"/>
            </a:xfrm>
            <a:prstGeom prst="ellipse">
              <a:avLst/>
            </a:prstGeom>
            <a:solidFill>
              <a:srgbClr val="AC6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508F3E17-D077-46F6-BA51-EE9D439DEA8D}"/>
                </a:ext>
              </a:extLst>
            </p:cNvPr>
            <p:cNvSpPr/>
            <p:nvPr/>
          </p:nvSpPr>
          <p:spPr>
            <a:xfrm>
              <a:off x="4866131" y="4952165"/>
              <a:ext cx="739210" cy="739210"/>
            </a:xfrm>
            <a:prstGeom prst="ellipse">
              <a:avLst/>
            </a:prstGeom>
            <a:solidFill>
              <a:srgbClr val="5C68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>
                <a:solidFill>
                  <a:srgbClr val="0070C0"/>
                </a:solidFill>
              </a:endParaRPr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6C9FEB50-7255-4877-82E1-C282730B4952}"/>
                </a:ext>
              </a:extLst>
            </p:cNvPr>
            <p:cNvSpPr/>
            <p:nvPr/>
          </p:nvSpPr>
          <p:spPr>
            <a:xfrm>
              <a:off x="6945299" y="4952165"/>
              <a:ext cx="739210" cy="739210"/>
            </a:xfrm>
            <a:prstGeom prst="ellipse">
              <a:avLst/>
            </a:prstGeom>
            <a:solidFill>
              <a:srgbClr val="689A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5FC6C454-10D0-4EB2-88E1-2F0FC994B41D}"/>
                </a:ext>
              </a:extLst>
            </p:cNvPr>
            <p:cNvGrpSpPr/>
            <p:nvPr/>
          </p:nvGrpSpPr>
          <p:grpSpPr>
            <a:xfrm>
              <a:off x="2841344" y="4432185"/>
              <a:ext cx="3165445" cy="313430"/>
              <a:chOff x="2911466" y="3070110"/>
              <a:chExt cx="3165445" cy="313430"/>
            </a:xfrm>
          </p:grpSpPr>
          <p:sp>
            <p:nvSpPr>
              <p:cNvPr id="19" name="TextBox 17">
                <a:extLst>
                  <a:ext uri="{FF2B5EF4-FFF2-40B4-BE49-F238E27FC236}">
                    <a16:creationId xmlns:a16="http://schemas.microsoft.com/office/drawing/2014/main" id="{7B5331F8-2FF4-45EA-86D1-CF356BED5501}"/>
                  </a:ext>
                </a:extLst>
              </p:cNvPr>
              <p:cNvSpPr txBox="1"/>
              <p:nvPr/>
            </p:nvSpPr>
            <p:spPr>
              <a:xfrm>
                <a:off x="2911466" y="3070110"/>
                <a:ext cx="1063128" cy="313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Main Color</a:t>
                </a:r>
                <a:endParaRPr lang="ko-KR" altLang="en-US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20" name="직선 연결선 19">
                <a:extLst>
                  <a:ext uri="{FF2B5EF4-FFF2-40B4-BE49-F238E27FC236}">
                    <a16:creationId xmlns:a16="http://schemas.microsoft.com/office/drawing/2014/main" id="{3621059D-C891-4F4D-8924-C7E02C841D4D}"/>
                  </a:ext>
                </a:extLst>
              </p:cNvPr>
              <p:cNvCxnSpPr/>
              <p:nvPr/>
            </p:nvCxnSpPr>
            <p:spPr>
              <a:xfrm>
                <a:off x="4000461" y="3223998"/>
                <a:ext cx="207645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17">
              <a:extLst>
                <a:ext uri="{FF2B5EF4-FFF2-40B4-BE49-F238E27FC236}">
                  <a16:creationId xmlns:a16="http://schemas.microsoft.com/office/drawing/2014/main" id="{E3D7DAE1-8B67-4420-8480-6B440A64BC54}"/>
                </a:ext>
              </a:extLst>
            </p:cNvPr>
            <p:cNvSpPr txBox="1"/>
            <p:nvPr/>
          </p:nvSpPr>
          <p:spPr>
            <a:xfrm>
              <a:off x="6773987" y="4432185"/>
              <a:ext cx="1081834" cy="313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Point Color</a:t>
              </a:r>
              <a:endParaRPr lang="ko-KR" altLang="en-US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F9309343-5E68-4D1E-8DD4-C00757CCB420}"/>
              </a:ext>
            </a:extLst>
          </p:cNvPr>
          <p:cNvGrpSpPr/>
          <p:nvPr/>
        </p:nvGrpSpPr>
        <p:grpSpPr>
          <a:xfrm>
            <a:off x="4349601" y="2638902"/>
            <a:ext cx="3002562" cy="1271197"/>
            <a:chOff x="567570" y="3370301"/>
            <a:chExt cx="3185109" cy="1348480"/>
          </a:xfrm>
        </p:grpSpPr>
        <p:sp>
          <p:nvSpPr>
            <p:cNvPr id="51" name="TextBox 17">
              <a:extLst>
                <a:ext uri="{FF2B5EF4-FFF2-40B4-BE49-F238E27FC236}">
                  <a16:creationId xmlns:a16="http://schemas.microsoft.com/office/drawing/2014/main" id="{F558FDDC-CA36-4E88-82FB-AF8C86EB39BC}"/>
                </a:ext>
              </a:extLst>
            </p:cNvPr>
            <p:cNvSpPr txBox="1"/>
            <p:nvPr/>
          </p:nvSpPr>
          <p:spPr>
            <a:xfrm>
              <a:off x="567570" y="3858621"/>
              <a:ext cx="2880445" cy="860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377"/>
                </a:spcBef>
              </a:pPr>
              <a:r>
                <a:rPr lang="ko-KR" altLang="en-US" sz="2168" b="1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168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168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Bold</a:t>
              </a:r>
            </a:p>
            <a:p>
              <a:pPr>
                <a:spcBef>
                  <a:spcPts val="377"/>
                </a:spcBef>
              </a:pPr>
              <a:r>
                <a:rPr lang="ko-KR" altLang="en-US" sz="2168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168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168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Regular</a:t>
              </a:r>
              <a:endParaRPr lang="ko-KR" altLang="en-US" sz="2168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grpSp>
          <p:nvGrpSpPr>
            <p:cNvPr id="55" name="그룹 54">
              <a:extLst>
                <a:ext uri="{FF2B5EF4-FFF2-40B4-BE49-F238E27FC236}">
                  <a16:creationId xmlns:a16="http://schemas.microsoft.com/office/drawing/2014/main" id="{06C65DDA-C970-4053-80FD-9FB5B30259C3}"/>
                </a:ext>
              </a:extLst>
            </p:cNvPr>
            <p:cNvGrpSpPr/>
            <p:nvPr/>
          </p:nvGrpSpPr>
          <p:grpSpPr>
            <a:xfrm>
              <a:off x="587234" y="3370301"/>
              <a:ext cx="3165445" cy="313430"/>
              <a:chOff x="587234" y="3370301"/>
              <a:chExt cx="3165445" cy="313430"/>
            </a:xfrm>
          </p:grpSpPr>
          <p:sp>
            <p:nvSpPr>
              <p:cNvPr id="52" name="TextBox 17">
                <a:extLst>
                  <a:ext uri="{FF2B5EF4-FFF2-40B4-BE49-F238E27FC236}">
                    <a16:creationId xmlns:a16="http://schemas.microsoft.com/office/drawing/2014/main" id="{ABDE5672-AA28-4113-8BFD-CC2AD305B1CC}"/>
                  </a:ext>
                </a:extLst>
              </p:cNvPr>
              <p:cNvSpPr txBox="1"/>
              <p:nvPr/>
            </p:nvSpPr>
            <p:spPr>
              <a:xfrm>
                <a:off x="587234" y="3370301"/>
                <a:ext cx="556391" cy="313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Font</a:t>
                </a:r>
                <a:endParaRPr lang="ko-KR" altLang="en-US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53" name="직선 연결선 52">
                <a:extLst>
                  <a:ext uri="{FF2B5EF4-FFF2-40B4-BE49-F238E27FC236}">
                    <a16:creationId xmlns:a16="http://schemas.microsoft.com/office/drawing/2014/main" id="{94CF3475-D673-424C-B3D0-1658C073D2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84594" y="3524189"/>
                <a:ext cx="256808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72F8C4FF-EC7E-4C45-959B-C843D43799B8}"/>
              </a:ext>
            </a:extLst>
          </p:cNvPr>
          <p:cNvSpPr txBox="1"/>
          <p:nvPr/>
        </p:nvSpPr>
        <p:spPr>
          <a:xfrm>
            <a:off x="783460" y="327851"/>
            <a:ext cx="426720" cy="61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39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3</a:t>
            </a:r>
            <a:endParaRPr lang="ko-KR" altLang="en-US" sz="3394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0BC2FE4B-402D-4E79-BD5F-C80C17561D29}"/>
              </a:ext>
            </a:extLst>
          </p:cNvPr>
          <p:cNvGrpSpPr/>
          <p:nvPr/>
        </p:nvGrpSpPr>
        <p:grpSpPr>
          <a:xfrm>
            <a:off x="565149" y="1250219"/>
            <a:ext cx="2484006" cy="400110"/>
            <a:chOff x="565149" y="1250219"/>
            <a:chExt cx="2484006" cy="400110"/>
          </a:xfrm>
        </p:grpSpPr>
        <p:pic>
          <p:nvPicPr>
            <p:cNvPr id="36" name="그림 35">
              <a:extLst>
                <a:ext uri="{FF2B5EF4-FFF2-40B4-BE49-F238E27FC236}">
                  <a16:creationId xmlns:a16="http://schemas.microsoft.com/office/drawing/2014/main" id="{139EE230-7D2A-4DF3-8EA9-D585C49523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5149" y="1312774"/>
              <a:ext cx="263526" cy="263525"/>
            </a:xfrm>
            <a:prstGeom prst="rect">
              <a:avLst/>
            </a:prstGeom>
          </p:spPr>
        </p:pic>
        <p:sp>
          <p:nvSpPr>
            <p:cNvPr id="37" name="TextBox 17">
              <a:extLst>
                <a:ext uri="{FF2B5EF4-FFF2-40B4-BE49-F238E27FC236}">
                  <a16:creationId xmlns:a16="http://schemas.microsoft.com/office/drawing/2014/main" id="{A430A0E2-435D-403A-914C-7FD5ACD61E97}"/>
                </a:ext>
              </a:extLst>
            </p:cNvPr>
            <p:cNvSpPr txBox="1"/>
            <p:nvPr/>
          </p:nvSpPr>
          <p:spPr>
            <a:xfrm>
              <a:off x="828675" y="1250219"/>
              <a:ext cx="22204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20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Please enter text</a:t>
              </a:r>
            </a:p>
          </p:txBody>
        </p:sp>
      </p:grpSp>
      <p:sp>
        <p:nvSpPr>
          <p:cNvPr id="4" name="제목 3">
            <a:extLst>
              <a:ext uri="{FF2B5EF4-FFF2-40B4-BE49-F238E27FC236}">
                <a16:creationId xmlns:a16="http://schemas.microsoft.com/office/drawing/2014/main" id="{AD2449E2-69CF-43C3-B5E0-BD0CA9B90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E36AEF1A-4193-4025-939E-14F14C7043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387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그룹 49">
            <a:extLst>
              <a:ext uri="{FF2B5EF4-FFF2-40B4-BE49-F238E27FC236}">
                <a16:creationId xmlns:a16="http://schemas.microsoft.com/office/drawing/2014/main" id="{CD2CC4E2-251E-4FAD-BB86-6DC7BACD3BB7}"/>
              </a:ext>
            </a:extLst>
          </p:cNvPr>
          <p:cNvGrpSpPr/>
          <p:nvPr/>
        </p:nvGrpSpPr>
        <p:grpSpPr>
          <a:xfrm>
            <a:off x="4368138" y="4628468"/>
            <a:ext cx="4727084" cy="1187023"/>
            <a:chOff x="2841344" y="4432185"/>
            <a:chExt cx="5014477" cy="1259190"/>
          </a:xfrm>
        </p:grpSpPr>
        <p:sp>
          <p:nvSpPr>
            <p:cNvPr id="2" name="타원 1">
              <a:extLst>
                <a:ext uri="{FF2B5EF4-FFF2-40B4-BE49-F238E27FC236}">
                  <a16:creationId xmlns:a16="http://schemas.microsoft.com/office/drawing/2014/main" id="{8FBBE0DF-1FAB-4BDB-B001-130E9CA66BF9}"/>
                </a:ext>
              </a:extLst>
            </p:cNvPr>
            <p:cNvSpPr/>
            <p:nvPr/>
          </p:nvSpPr>
          <p:spPr>
            <a:xfrm>
              <a:off x="2937397" y="4952165"/>
              <a:ext cx="739210" cy="739210"/>
            </a:xfrm>
            <a:prstGeom prst="ellipse">
              <a:avLst/>
            </a:prstGeom>
            <a:solidFill>
              <a:srgbClr val="460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58F90DBA-5A3F-4B10-A090-0947112D5698}"/>
                </a:ext>
              </a:extLst>
            </p:cNvPr>
            <p:cNvSpPr/>
            <p:nvPr/>
          </p:nvSpPr>
          <p:spPr>
            <a:xfrm>
              <a:off x="3901764" y="4952165"/>
              <a:ext cx="739210" cy="739210"/>
            </a:xfrm>
            <a:prstGeom prst="ellipse">
              <a:avLst/>
            </a:prstGeom>
            <a:solidFill>
              <a:srgbClr val="AC6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508F3E17-D077-46F6-BA51-EE9D439DEA8D}"/>
                </a:ext>
              </a:extLst>
            </p:cNvPr>
            <p:cNvSpPr/>
            <p:nvPr/>
          </p:nvSpPr>
          <p:spPr>
            <a:xfrm>
              <a:off x="4866131" y="4952165"/>
              <a:ext cx="739210" cy="739210"/>
            </a:xfrm>
            <a:prstGeom prst="ellipse">
              <a:avLst/>
            </a:prstGeom>
            <a:solidFill>
              <a:srgbClr val="5C68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>
                <a:solidFill>
                  <a:srgbClr val="0070C0"/>
                </a:solidFill>
              </a:endParaRPr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6C9FEB50-7255-4877-82E1-C282730B4952}"/>
                </a:ext>
              </a:extLst>
            </p:cNvPr>
            <p:cNvSpPr/>
            <p:nvPr/>
          </p:nvSpPr>
          <p:spPr>
            <a:xfrm>
              <a:off x="6945299" y="4952165"/>
              <a:ext cx="739210" cy="739210"/>
            </a:xfrm>
            <a:prstGeom prst="ellipse">
              <a:avLst/>
            </a:prstGeom>
            <a:solidFill>
              <a:srgbClr val="689A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5FC6C454-10D0-4EB2-88E1-2F0FC994B41D}"/>
                </a:ext>
              </a:extLst>
            </p:cNvPr>
            <p:cNvGrpSpPr/>
            <p:nvPr/>
          </p:nvGrpSpPr>
          <p:grpSpPr>
            <a:xfrm>
              <a:off x="2841344" y="4432185"/>
              <a:ext cx="3165445" cy="313430"/>
              <a:chOff x="2911466" y="3070110"/>
              <a:chExt cx="3165445" cy="313430"/>
            </a:xfrm>
          </p:grpSpPr>
          <p:sp>
            <p:nvSpPr>
              <p:cNvPr id="19" name="TextBox 17">
                <a:extLst>
                  <a:ext uri="{FF2B5EF4-FFF2-40B4-BE49-F238E27FC236}">
                    <a16:creationId xmlns:a16="http://schemas.microsoft.com/office/drawing/2014/main" id="{7B5331F8-2FF4-45EA-86D1-CF356BED5501}"/>
                  </a:ext>
                </a:extLst>
              </p:cNvPr>
              <p:cNvSpPr txBox="1"/>
              <p:nvPr/>
            </p:nvSpPr>
            <p:spPr>
              <a:xfrm>
                <a:off x="2911466" y="3070110"/>
                <a:ext cx="1063128" cy="313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Main Color</a:t>
                </a:r>
                <a:endParaRPr lang="ko-KR" altLang="en-US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20" name="직선 연결선 19">
                <a:extLst>
                  <a:ext uri="{FF2B5EF4-FFF2-40B4-BE49-F238E27FC236}">
                    <a16:creationId xmlns:a16="http://schemas.microsoft.com/office/drawing/2014/main" id="{3621059D-C891-4F4D-8924-C7E02C841D4D}"/>
                  </a:ext>
                </a:extLst>
              </p:cNvPr>
              <p:cNvCxnSpPr/>
              <p:nvPr/>
            </p:nvCxnSpPr>
            <p:spPr>
              <a:xfrm>
                <a:off x="4000461" y="3223998"/>
                <a:ext cx="207645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17">
              <a:extLst>
                <a:ext uri="{FF2B5EF4-FFF2-40B4-BE49-F238E27FC236}">
                  <a16:creationId xmlns:a16="http://schemas.microsoft.com/office/drawing/2014/main" id="{E3D7DAE1-8B67-4420-8480-6B440A64BC54}"/>
                </a:ext>
              </a:extLst>
            </p:cNvPr>
            <p:cNvSpPr txBox="1"/>
            <p:nvPr/>
          </p:nvSpPr>
          <p:spPr>
            <a:xfrm>
              <a:off x="6773987" y="4432185"/>
              <a:ext cx="1081834" cy="313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Point Color</a:t>
              </a:r>
              <a:endParaRPr lang="ko-KR" altLang="en-US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CDE632C0-DA11-4814-AB4A-21498BF3185E}"/>
              </a:ext>
            </a:extLst>
          </p:cNvPr>
          <p:cNvGrpSpPr/>
          <p:nvPr/>
        </p:nvGrpSpPr>
        <p:grpSpPr>
          <a:xfrm>
            <a:off x="4349601" y="2638902"/>
            <a:ext cx="3002562" cy="1271197"/>
            <a:chOff x="567570" y="3370301"/>
            <a:chExt cx="3185109" cy="1348480"/>
          </a:xfrm>
        </p:grpSpPr>
        <p:sp>
          <p:nvSpPr>
            <p:cNvPr id="28" name="TextBox 17">
              <a:extLst>
                <a:ext uri="{FF2B5EF4-FFF2-40B4-BE49-F238E27FC236}">
                  <a16:creationId xmlns:a16="http://schemas.microsoft.com/office/drawing/2014/main" id="{D5C68E1B-F31A-4EB7-8C49-37CCDB7389EF}"/>
                </a:ext>
              </a:extLst>
            </p:cNvPr>
            <p:cNvSpPr txBox="1"/>
            <p:nvPr/>
          </p:nvSpPr>
          <p:spPr>
            <a:xfrm>
              <a:off x="567570" y="3858621"/>
              <a:ext cx="2880445" cy="860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377"/>
                </a:spcBef>
              </a:pPr>
              <a:r>
                <a:rPr lang="ko-KR" altLang="en-US" sz="2168" b="1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168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168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Bold</a:t>
              </a:r>
            </a:p>
            <a:p>
              <a:pPr>
                <a:spcBef>
                  <a:spcPts val="377"/>
                </a:spcBef>
              </a:pPr>
              <a:r>
                <a:rPr lang="ko-KR" altLang="en-US" sz="2168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168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168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Regular</a:t>
              </a:r>
              <a:endParaRPr lang="ko-KR" altLang="en-US" sz="2168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B926FEC8-3F0B-45A7-AF07-BBAD9283C1EA}"/>
                </a:ext>
              </a:extLst>
            </p:cNvPr>
            <p:cNvGrpSpPr/>
            <p:nvPr/>
          </p:nvGrpSpPr>
          <p:grpSpPr>
            <a:xfrm>
              <a:off x="587234" y="3370301"/>
              <a:ext cx="3165445" cy="313430"/>
              <a:chOff x="587234" y="3370301"/>
              <a:chExt cx="3165445" cy="313430"/>
            </a:xfrm>
          </p:grpSpPr>
          <p:sp>
            <p:nvSpPr>
              <p:cNvPr id="31" name="TextBox 17">
                <a:extLst>
                  <a:ext uri="{FF2B5EF4-FFF2-40B4-BE49-F238E27FC236}">
                    <a16:creationId xmlns:a16="http://schemas.microsoft.com/office/drawing/2014/main" id="{E0ACD491-C70D-4352-AAE7-802D0E876E9B}"/>
                  </a:ext>
                </a:extLst>
              </p:cNvPr>
              <p:cNvSpPr txBox="1"/>
              <p:nvPr/>
            </p:nvSpPr>
            <p:spPr>
              <a:xfrm>
                <a:off x="587234" y="3370301"/>
                <a:ext cx="556391" cy="313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Font</a:t>
                </a:r>
                <a:endParaRPr lang="ko-KR" altLang="en-US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32" name="직선 연결선 31">
                <a:extLst>
                  <a:ext uri="{FF2B5EF4-FFF2-40B4-BE49-F238E27FC236}">
                    <a16:creationId xmlns:a16="http://schemas.microsoft.com/office/drawing/2014/main" id="{AF4D0E43-47E9-4468-84A6-792AA4F402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84594" y="3524189"/>
                <a:ext cx="256808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BDB6EC71-143F-4DDC-A063-A4173CE5E04D}"/>
              </a:ext>
            </a:extLst>
          </p:cNvPr>
          <p:cNvSpPr txBox="1"/>
          <p:nvPr/>
        </p:nvSpPr>
        <p:spPr>
          <a:xfrm>
            <a:off x="783460" y="327851"/>
            <a:ext cx="426720" cy="61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39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4</a:t>
            </a:r>
            <a:endParaRPr lang="ko-KR" altLang="en-US" sz="3394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1C0F0027-C860-480C-9567-B5189DE3082D}"/>
              </a:ext>
            </a:extLst>
          </p:cNvPr>
          <p:cNvGrpSpPr/>
          <p:nvPr/>
        </p:nvGrpSpPr>
        <p:grpSpPr>
          <a:xfrm>
            <a:off x="565149" y="1250219"/>
            <a:ext cx="2484006" cy="400110"/>
            <a:chOff x="565149" y="1250219"/>
            <a:chExt cx="2484006" cy="400110"/>
          </a:xfrm>
        </p:grpSpPr>
        <p:pic>
          <p:nvPicPr>
            <p:cNvPr id="45" name="그림 44">
              <a:extLst>
                <a:ext uri="{FF2B5EF4-FFF2-40B4-BE49-F238E27FC236}">
                  <a16:creationId xmlns:a16="http://schemas.microsoft.com/office/drawing/2014/main" id="{A0E6EC97-4941-4C55-809F-00D9B1BDC3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5149" y="1312774"/>
              <a:ext cx="263526" cy="263525"/>
            </a:xfrm>
            <a:prstGeom prst="rect">
              <a:avLst/>
            </a:prstGeom>
          </p:spPr>
        </p:pic>
        <p:sp>
          <p:nvSpPr>
            <p:cNvPr id="46" name="TextBox 17">
              <a:extLst>
                <a:ext uri="{FF2B5EF4-FFF2-40B4-BE49-F238E27FC236}">
                  <a16:creationId xmlns:a16="http://schemas.microsoft.com/office/drawing/2014/main" id="{41E25714-C7BD-4556-8B3E-7D652949A443}"/>
                </a:ext>
              </a:extLst>
            </p:cNvPr>
            <p:cNvSpPr txBox="1"/>
            <p:nvPr/>
          </p:nvSpPr>
          <p:spPr>
            <a:xfrm>
              <a:off x="828675" y="1250219"/>
              <a:ext cx="22204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20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Please enter text</a:t>
              </a:r>
            </a:p>
          </p:txBody>
        </p:sp>
      </p:grpSp>
      <p:sp>
        <p:nvSpPr>
          <p:cNvPr id="4" name="제목 3">
            <a:extLst>
              <a:ext uri="{FF2B5EF4-FFF2-40B4-BE49-F238E27FC236}">
                <a16:creationId xmlns:a16="http://schemas.microsoft.com/office/drawing/2014/main" id="{D5108A44-96DA-45F4-8B69-D99EDADE4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69A4ACA-EE3D-4DCF-9C3D-CB8A3BF89A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838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73D3F2C2-52AE-405E-8975-01D51B2E9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0624" y="630634"/>
            <a:ext cx="645575" cy="845614"/>
          </a:xfrm>
          <a:prstGeom prst="rect">
            <a:avLst/>
          </a:prstGeom>
        </p:spPr>
      </p:pic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C0B54C2A-F467-491E-87FA-F8894020B78F}"/>
              </a:ext>
            </a:extLst>
          </p:cNvPr>
          <p:cNvCxnSpPr>
            <a:cxnSpLocks/>
          </p:cNvCxnSpPr>
          <p:nvPr/>
        </p:nvCxnSpPr>
        <p:spPr>
          <a:xfrm>
            <a:off x="3490452" y="2963547"/>
            <a:ext cx="997154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7">
            <a:extLst>
              <a:ext uri="{FF2B5EF4-FFF2-40B4-BE49-F238E27FC236}">
                <a16:creationId xmlns:a16="http://schemas.microsoft.com/office/drawing/2014/main" id="{8479F3CE-C913-42E6-BB22-BB956326A73D}"/>
              </a:ext>
            </a:extLst>
          </p:cNvPr>
          <p:cNvSpPr txBox="1"/>
          <p:nvPr/>
        </p:nvSpPr>
        <p:spPr>
          <a:xfrm>
            <a:off x="3646917" y="3115032"/>
            <a:ext cx="39406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4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 Title</a:t>
            </a:r>
          </a:p>
        </p:txBody>
      </p:sp>
      <p:sp>
        <p:nvSpPr>
          <p:cNvPr id="10" name="TextBox 17">
            <a:extLst>
              <a:ext uri="{FF2B5EF4-FFF2-40B4-BE49-F238E27FC236}">
                <a16:creationId xmlns:a16="http://schemas.microsoft.com/office/drawing/2014/main" id="{0C012611-8D17-4948-804F-E9DB49651AD0}"/>
              </a:ext>
            </a:extLst>
          </p:cNvPr>
          <p:cNvSpPr txBox="1"/>
          <p:nvPr/>
        </p:nvSpPr>
        <p:spPr>
          <a:xfrm>
            <a:off x="3697717" y="2485798"/>
            <a:ext cx="5484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Title</a:t>
            </a:r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1" name="TextBox 17">
            <a:extLst>
              <a:ext uri="{FF2B5EF4-FFF2-40B4-BE49-F238E27FC236}">
                <a16:creationId xmlns:a16="http://schemas.microsoft.com/office/drawing/2014/main" id="{970A44A4-E6F0-4AAC-A281-396FC948EAC6}"/>
              </a:ext>
            </a:extLst>
          </p:cNvPr>
          <p:cNvSpPr txBox="1"/>
          <p:nvPr/>
        </p:nvSpPr>
        <p:spPr>
          <a:xfrm>
            <a:off x="1775244" y="2668766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8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Ⅰ</a:t>
            </a:r>
            <a:endParaRPr lang="ko-KR" altLang="en-US" sz="88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09047D-CC15-4190-87C5-913EFF0531A8}"/>
              </a:ext>
            </a:extLst>
          </p:cNvPr>
          <p:cNvSpPr txBox="1"/>
          <p:nvPr/>
        </p:nvSpPr>
        <p:spPr>
          <a:xfrm>
            <a:off x="2038136" y="2559612"/>
            <a:ext cx="787395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</a:t>
            </a:r>
            <a:endParaRPr lang="ko-KR" altLang="en-US" sz="132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64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AFC3D0A6-7EE6-410A-9B61-DE7FFA4DE5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0624" y="630634"/>
            <a:ext cx="645575" cy="845614"/>
          </a:xfrm>
          <a:prstGeom prst="rect">
            <a:avLst/>
          </a:prstGeom>
        </p:spPr>
      </p:pic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44C4FE5A-08AD-4B01-9809-61DC0326C477}"/>
              </a:ext>
            </a:extLst>
          </p:cNvPr>
          <p:cNvCxnSpPr>
            <a:cxnSpLocks/>
          </p:cNvCxnSpPr>
          <p:nvPr/>
        </p:nvCxnSpPr>
        <p:spPr>
          <a:xfrm>
            <a:off x="3490452" y="2963547"/>
            <a:ext cx="997154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7">
            <a:extLst>
              <a:ext uri="{FF2B5EF4-FFF2-40B4-BE49-F238E27FC236}">
                <a16:creationId xmlns:a16="http://schemas.microsoft.com/office/drawing/2014/main" id="{9CB7DE57-2A7D-4693-A8C1-848B9A2C5995}"/>
              </a:ext>
            </a:extLst>
          </p:cNvPr>
          <p:cNvSpPr txBox="1"/>
          <p:nvPr/>
        </p:nvSpPr>
        <p:spPr>
          <a:xfrm>
            <a:off x="3646917" y="3115032"/>
            <a:ext cx="39406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4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 Title</a:t>
            </a:r>
          </a:p>
        </p:txBody>
      </p:sp>
      <p:sp>
        <p:nvSpPr>
          <p:cNvPr id="10" name="TextBox 17">
            <a:extLst>
              <a:ext uri="{FF2B5EF4-FFF2-40B4-BE49-F238E27FC236}">
                <a16:creationId xmlns:a16="http://schemas.microsoft.com/office/drawing/2014/main" id="{F8A4B567-5A1B-4FF6-BB09-8102CFC3C183}"/>
              </a:ext>
            </a:extLst>
          </p:cNvPr>
          <p:cNvSpPr txBox="1"/>
          <p:nvPr/>
        </p:nvSpPr>
        <p:spPr>
          <a:xfrm>
            <a:off x="3697717" y="2485798"/>
            <a:ext cx="5484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Title</a:t>
            </a:r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2" name="TextBox 17">
            <a:extLst>
              <a:ext uri="{FF2B5EF4-FFF2-40B4-BE49-F238E27FC236}">
                <a16:creationId xmlns:a16="http://schemas.microsoft.com/office/drawing/2014/main" id="{542E0265-054E-4268-9C4B-4D9DBEE59480}"/>
              </a:ext>
            </a:extLst>
          </p:cNvPr>
          <p:cNvSpPr txBox="1"/>
          <p:nvPr/>
        </p:nvSpPr>
        <p:spPr>
          <a:xfrm>
            <a:off x="1775244" y="2668766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8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Ⅱ</a:t>
            </a:r>
            <a:endParaRPr lang="ko-KR" altLang="en-US" sz="88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7FC428E-09D2-4E07-8AD2-876733CF0793}"/>
              </a:ext>
            </a:extLst>
          </p:cNvPr>
          <p:cNvSpPr txBox="1"/>
          <p:nvPr/>
        </p:nvSpPr>
        <p:spPr>
          <a:xfrm>
            <a:off x="2038136" y="2559612"/>
            <a:ext cx="787395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</a:t>
            </a:r>
            <a:endParaRPr lang="ko-KR" altLang="en-US" sz="132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79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950</TotalTime>
  <Words>165</Words>
  <Application>Microsoft Office PowerPoint</Application>
  <PresentationFormat>사용자 지정</PresentationFormat>
  <Paragraphs>95</Paragraphs>
  <Slides>13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20" baseType="lpstr">
      <vt:lpstr>맑은 고딕</vt:lpstr>
      <vt:lpstr>Calibri Light</vt:lpstr>
      <vt:lpstr>나눔바른고딕</vt:lpstr>
      <vt:lpstr>arial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sunyoung1</dc:creator>
  <cp:lastModifiedBy>user</cp:lastModifiedBy>
  <cp:revision>146</cp:revision>
  <dcterms:created xsi:type="dcterms:W3CDTF">2015-08-12T00:10:27Z</dcterms:created>
  <dcterms:modified xsi:type="dcterms:W3CDTF">2021-04-08T00:12:47Z</dcterms:modified>
</cp:coreProperties>
</file>