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80" r:id="rId1"/>
  </p:sldMasterIdLst>
  <p:notesMasterIdLst>
    <p:notesMasterId r:id="rId15"/>
  </p:notesMasterIdLst>
  <p:sldIdLst>
    <p:sldId id="261" r:id="rId2"/>
    <p:sldId id="281" r:id="rId3"/>
    <p:sldId id="283" r:id="rId4"/>
    <p:sldId id="272" r:id="rId5"/>
    <p:sldId id="278" r:id="rId6"/>
    <p:sldId id="279" r:id="rId7"/>
    <p:sldId id="280" r:id="rId8"/>
    <p:sldId id="267" r:id="rId9"/>
    <p:sldId id="268" r:id="rId10"/>
    <p:sldId id="269" r:id="rId11"/>
    <p:sldId id="270" r:id="rId12"/>
    <p:sldId id="277" r:id="rId13"/>
    <p:sldId id="292" r:id="rId14"/>
  </p:sldIdLst>
  <p:sldSz cx="13439775" cy="7559675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나눔바른고딕" panose="020B0603020101020101" pitchFamily="50" charset="-127"/>
      <p:regular r:id="rId22"/>
      <p:bold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채은" initials="이" lastIdx="1" clrIdx="0">
    <p:extLst>
      <p:ext uri="{19B8F6BF-5375-455C-9EA6-DF929625EA0E}">
        <p15:presenceInfo xmlns:p15="http://schemas.microsoft.com/office/powerpoint/2012/main" userId="이채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B3D"/>
    <a:srgbClr val="C29490"/>
    <a:srgbClr val="B8827E"/>
    <a:srgbClr val="AC6D68"/>
    <a:srgbClr val="915177"/>
    <a:srgbClr val="844466"/>
    <a:srgbClr val="5C6871"/>
    <a:srgbClr val="689A99"/>
    <a:srgbClr val="743C59"/>
    <a:srgbClr val="667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1" autoAdjust="0"/>
    <p:restoredTop sz="96481" autoAdjust="0"/>
  </p:normalViewPr>
  <p:slideViewPr>
    <p:cSldViewPr snapToGrid="0">
      <p:cViewPr varScale="1">
        <p:scale>
          <a:sx n="87" d="100"/>
          <a:sy n="87" d="100"/>
        </p:scale>
        <p:origin x="90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322F-D57C-478B-A950-233FE278F7A0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17AD3-5EA0-4FC9-B063-FD70767A6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6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966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26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16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93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1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23F296D-DD10-44CA-9360-8806C5B4EC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21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A8B6DDD-B0AE-4377-9394-A6C9BC85D6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515" y="0"/>
            <a:ext cx="1345428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5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D5316A9-4A32-49FB-8FCE-9ABE778C53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935" y="0"/>
            <a:ext cx="1344971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2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F4F774D-4BFE-499D-BF25-7C2022B611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70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AEAB6BC-8FC3-425B-B7D1-79668BF29F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75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2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0F8DD84-28EE-40DE-A6E7-F5D65B326A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02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90E870C-E249-4871-B0E9-5EF967006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0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D2E98AC-2AD0-4790-9931-23C5FCF5A0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4A3DC83-94FC-40CC-8C50-881D1D117F21}"/>
              </a:ext>
            </a:extLst>
          </p:cNvPr>
          <p:cNvGrpSpPr/>
          <p:nvPr userDrawn="1"/>
        </p:nvGrpSpPr>
        <p:grpSpPr>
          <a:xfrm>
            <a:off x="12162502" y="270756"/>
            <a:ext cx="817279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90908E99-3DAA-4B58-BD89-8ADDE247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7E13C75-C4D4-4472-AECF-F699DDD88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B7D969A4-DD04-4786-A225-DAC2054A6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39341E39-A25A-4D44-AEB4-039896340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08FB2E5E-5C2D-4D6B-96A2-78344FCD3E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9169B470-14DC-45FB-84C8-302102623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8F945869-C55D-47C6-B295-2B30D0EF691D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86795585-0ED7-49AB-A8AB-08F3E2A5E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C5BC2B14-4806-4C5E-AAA0-3EF785CDE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025B2D02-13BE-4C6E-A84B-05C2B52B3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40165AB7-6AE7-473E-8FC7-98AC6B03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3F7BD7D6-832C-42A8-97EF-5CE20087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C3965A5E-1C76-460B-9F59-0753D7FBA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99E0636-155C-4D7D-8D99-00C68B7DA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9FB7AD0F-FA46-4E5D-871B-21E77EA3D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1836315F-8BB5-448F-8C9E-7C8034AAC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8A51C120-D2E0-47A4-A62C-A5DB22F65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1DD0F214-8162-42B9-B9D1-68CECD97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64554B83-BC7B-4A13-872A-BDFC6625F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35C5CB56-064C-4C0A-B540-5DE211D32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7AD2CBC6-75F1-4E76-9567-974BA2463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6B573D8E-1631-44CA-AB64-586A95B3E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B1168D8D-A727-4DB2-A52F-D370234BD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CD144DD5-C318-4D8A-9F2C-900D0E418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EF7E3E4E-06E2-4413-BE7E-9E26CE9FD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A86D61B7-AAA1-40F6-BDEA-C7A7C3582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49C50ADC-AB61-4F1F-A7D8-789870BA3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852FCF22-8C9E-4219-9DFF-D98F6BAA6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2D3F6762-B016-41E3-87A3-2584F3CB1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7C35AB29-C80B-4E26-9331-C9CC2413F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8399FD50-248D-45C7-802C-A23B45E90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0404BCF7-AAA3-46C9-86AA-9629D3958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6B0A7261-B217-4955-8F79-FBEB2B84D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6FD1FFC8-3485-4BA9-B1ED-663381500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FF2E3A22-B6E7-4C85-A6E1-60F05E2C2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767BB716-5BE7-4316-BA7C-78C19C35E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380C15D0-206F-462C-B3F5-5320EE397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2FEF9B05-1296-45C6-A17B-0B3E00011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0497E4B3-A9EF-40F7-8C7F-724F9D63C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A7EA9D81-6E62-48F7-9FB6-7CBEDA32A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6FE7AAE0-0944-4FD6-858B-2650575E5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8E6534DB-453E-4319-A487-BCA88ED1D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AF9E58CC-D5AB-4F07-B264-DF59F7A3C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69876130-AD56-403A-A839-232EC42597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F853DAB4-BB9D-40D0-9BD4-8E156E83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2F5EACCA-D93B-432D-8F45-57852F034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DF132BEF-A267-4AE9-82A6-19D216488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00526068-9FCB-4C52-8F48-C342D113F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C7D7E6F2-8895-4EBE-8429-0FE3820A3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3A937421-CA04-4646-8410-F9E553BE8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7DA0195E-A6F5-42B7-BDB9-2171F14E7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59ACCEDD-EFAD-4700-B574-EBD4E2995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1CA87C38-8D08-4846-8318-EC2A9C4D6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1C521A93-A242-4677-93C4-09BE03D72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7378FB70-6860-44DD-8F8A-0BC09925A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6A1C085A-54D2-4494-BFBE-9BC0067CB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0D290EB6-FE68-4522-B9E8-0E132A6D2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682FB4D9-1623-4F68-8941-A1878AC5D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03816B47-B7D3-4E88-8B87-DA703C7D8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33ED26C6-4C06-4974-B874-8EC4CB15D4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C9020987-8EC0-4060-B746-5DC793C4D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79391C4A-5590-42E2-B002-C2E7DD6FA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8347BE2C-12CF-49D5-84B1-A05989E6A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129D0802-4622-493D-9984-C31F47EDD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AECF88ED-991A-4C8E-A557-DED93C1AC3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AE4B7A67-0B1F-479A-B579-363BA9B48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AF3F8577-8BDE-465A-8665-02C1C33526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38899413-1221-406F-B419-1E4124B963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EF8BC42E-6823-4A3B-80F6-9E0EE987C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06F76E56-67CB-4DC0-A8E7-C5D2ABF52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ABCC5945-BF3B-456C-BB28-7846768B7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8C5569A5-F422-454F-8351-34D6421D5B8E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1BAD71E3-D7F8-404E-A610-2D2942D145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85AABB37-BFB7-4F7D-B8A9-C3409E9C02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932EC30B-1DB4-4808-9595-DCF361C74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5CA108E2-D687-48D7-9187-E6A88A7550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E01F4429-3125-4043-8460-4D9EF0EC9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1B78C30F-6E62-4E75-AEDF-67DBE0877E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1472458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그림 172">
            <a:extLst>
              <a:ext uri="{FF2B5EF4-FFF2-40B4-BE49-F238E27FC236}">
                <a16:creationId xmlns:a16="http://schemas.microsoft.com/office/drawing/2014/main" id="{9E4F2605-E857-43AD-910B-E712BE78A0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0F8DA057-B11E-46A4-89C0-0D2E172A7566}"/>
              </a:ext>
            </a:extLst>
          </p:cNvPr>
          <p:cNvGrpSpPr/>
          <p:nvPr userDrawn="1"/>
        </p:nvGrpSpPr>
        <p:grpSpPr>
          <a:xfrm>
            <a:off x="12162502" y="270756"/>
            <a:ext cx="817279" cy="377897"/>
            <a:chOff x="8834434" y="6065043"/>
            <a:chExt cx="1370012" cy="708025"/>
          </a:xfrm>
        </p:grpSpPr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id="{984756D0-ADCB-4F1A-B5BA-DAAA34909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C0BEB21F-6168-4D90-8516-700F99F43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id="{6398D6AC-FEAA-4ECD-8B3F-F131F1F84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00" name="Freeform 8">
              <a:extLst>
                <a:ext uri="{FF2B5EF4-FFF2-40B4-BE49-F238E27FC236}">
                  <a16:creationId xmlns:a16="http://schemas.microsoft.com/office/drawing/2014/main" id="{73FAC7DA-4701-476A-AE91-B4B8172C8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01" name="Freeform 9">
              <a:extLst>
                <a:ext uri="{FF2B5EF4-FFF2-40B4-BE49-F238E27FC236}">
                  <a16:creationId xmlns:a16="http://schemas.microsoft.com/office/drawing/2014/main" id="{FE3D5C81-F33E-410B-B7C1-A639194C3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02" name="Freeform 10">
              <a:extLst>
                <a:ext uri="{FF2B5EF4-FFF2-40B4-BE49-F238E27FC236}">
                  <a16:creationId xmlns:a16="http://schemas.microsoft.com/office/drawing/2014/main" id="{CC2392B7-5DBF-473C-989B-1D59F3E1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103" name="그룹 102">
              <a:extLst>
                <a:ext uri="{FF2B5EF4-FFF2-40B4-BE49-F238E27FC236}">
                  <a16:creationId xmlns:a16="http://schemas.microsoft.com/office/drawing/2014/main" id="{1640C363-6FB7-47AC-AA59-2E4863F825EE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109" name="Freeform 11">
                <a:extLst>
                  <a:ext uri="{FF2B5EF4-FFF2-40B4-BE49-F238E27FC236}">
                    <a16:creationId xmlns:a16="http://schemas.microsoft.com/office/drawing/2014/main" id="{077B115E-12AE-4E7B-890F-BDEAE030F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0" name="Freeform 12">
                <a:extLst>
                  <a:ext uri="{FF2B5EF4-FFF2-40B4-BE49-F238E27FC236}">
                    <a16:creationId xmlns:a16="http://schemas.microsoft.com/office/drawing/2014/main" id="{DB940A15-1051-49D5-AB04-DD705F0D0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1" name="Freeform 13">
                <a:extLst>
                  <a:ext uri="{FF2B5EF4-FFF2-40B4-BE49-F238E27FC236}">
                    <a16:creationId xmlns:a16="http://schemas.microsoft.com/office/drawing/2014/main" id="{5D26A090-2C94-4B23-BFCC-240DCB00F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2" name="Freeform 14">
                <a:extLst>
                  <a:ext uri="{FF2B5EF4-FFF2-40B4-BE49-F238E27FC236}">
                    <a16:creationId xmlns:a16="http://schemas.microsoft.com/office/drawing/2014/main" id="{5453188D-FD71-41E0-80C7-FED0D5A72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3" name="Freeform 15">
                <a:extLst>
                  <a:ext uri="{FF2B5EF4-FFF2-40B4-BE49-F238E27FC236}">
                    <a16:creationId xmlns:a16="http://schemas.microsoft.com/office/drawing/2014/main" id="{B61A739E-853B-4581-96B5-D1CCE1D08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4" name="Freeform 16">
                <a:extLst>
                  <a:ext uri="{FF2B5EF4-FFF2-40B4-BE49-F238E27FC236}">
                    <a16:creationId xmlns:a16="http://schemas.microsoft.com/office/drawing/2014/main" id="{D0650FD9-DDFF-4A30-B0C3-7F54604E0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5" name="Freeform 17">
                <a:extLst>
                  <a:ext uri="{FF2B5EF4-FFF2-40B4-BE49-F238E27FC236}">
                    <a16:creationId xmlns:a16="http://schemas.microsoft.com/office/drawing/2014/main" id="{6FC1EE1F-46D5-4998-9C80-CAE3E03E6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6" name="Freeform 18">
                <a:extLst>
                  <a:ext uri="{FF2B5EF4-FFF2-40B4-BE49-F238E27FC236}">
                    <a16:creationId xmlns:a16="http://schemas.microsoft.com/office/drawing/2014/main" id="{4E0C15FD-B79F-45D3-BC5C-C8A1BB21E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7" name="Freeform 19">
                <a:extLst>
                  <a:ext uri="{FF2B5EF4-FFF2-40B4-BE49-F238E27FC236}">
                    <a16:creationId xmlns:a16="http://schemas.microsoft.com/office/drawing/2014/main" id="{BBC4F660-0F5C-4A99-A771-1A9F43743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8" name="Freeform 20">
                <a:extLst>
                  <a:ext uri="{FF2B5EF4-FFF2-40B4-BE49-F238E27FC236}">
                    <a16:creationId xmlns:a16="http://schemas.microsoft.com/office/drawing/2014/main" id="{5AACA711-58FD-483D-B66D-DF5E6C018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19" name="Freeform 21">
                <a:extLst>
                  <a:ext uri="{FF2B5EF4-FFF2-40B4-BE49-F238E27FC236}">
                    <a16:creationId xmlns:a16="http://schemas.microsoft.com/office/drawing/2014/main" id="{5DE8E2C2-51DF-46D5-B84F-F8CB578DF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0" name="Freeform 22">
                <a:extLst>
                  <a:ext uri="{FF2B5EF4-FFF2-40B4-BE49-F238E27FC236}">
                    <a16:creationId xmlns:a16="http://schemas.microsoft.com/office/drawing/2014/main" id="{B70B1980-E7EA-4B61-AEC4-E621FC5B5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1" name="Freeform 23">
                <a:extLst>
                  <a:ext uri="{FF2B5EF4-FFF2-40B4-BE49-F238E27FC236}">
                    <a16:creationId xmlns:a16="http://schemas.microsoft.com/office/drawing/2014/main" id="{60CCEEBE-9644-4884-94A5-2F09A7FCD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2" name="Freeform 24">
                <a:extLst>
                  <a:ext uri="{FF2B5EF4-FFF2-40B4-BE49-F238E27FC236}">
                    <a16:creationId xmlns:a16="http://schemas.microsoft.com/office/drawing/2014/main" id="{4A9B79C7-0521-4AF2-A45D-A78308820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3" name="Freeform 25">
                <a:extLst>
                  <a:ext uri="{FF2B5EF4-FFF2-40B4-BE49-F238E27FC236}">
                    <a16:creationId xmlns:a16="http://schemas.microsoft.com/office/drawing/2014/main" id="{E728CD9C-8F7D-4F7F-BB43-CCA54BB77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4" name="Freeform 26">
                <a:extLst>
                  <a:ext uri="{FF2B5EF4-FFF2-40B4-BE49-F238E27FC236}">
                    <a16:creationId xmlns:a16="http://schemas.microsoft.com/office/drawing/2014/main" id="{0CC8577D-D7F8-4D29-8667-8F37475CB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5" name="Freeform 27">
                <a:extLst>
                  <a:ext uri="{FF2B5EF4-FFF2-40B4-BE49-F238E27FC236}">
                    <a16:creationId xmlns:a16="http://schemas.microsoft.com/office/drawing/2014/main" id="{A28DC5FD-9BDE-4BF4-A9D1-2117C9BEB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6" name="Freeform 28">
                <a:extLst>
                  <a:ext uri="{FF2B5EF4-FFF2-40B4-BE49-F238E27FC236}">
                    <a16:creationId xmlns:a16="http://schemas.microsoft.com/office/drawing/2014/main" id="{9A07B44D-2B1D-4B39-BF01-E8593903B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7" name="Freeform 29">
                <a:extLst>
                  <a:ext uri="{FF2B5EF4-FFF2-40B4-BE49-F238E27FC236}">
                    <a16:creationId xmlns:a16="http://schemas.microsoft.com/office/drawing/2014/main" id="{A1FB9516-900C-44E4-B7AB-914AE66FE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8" name="Freeform 30">
                <a:extLst>
                  <a:ext uri="{FF2B5EF4-FFF2-40B4-BE49-F238E27FC236}">
                    <a16:creationId xmlns:a16="http://schemas.microsoft.com/office/drawing/2014/main" id="{F872DC2F-077D-4183-AD3C-640F17323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29" name="Freeform 31">
                <a:extLst>
                  <a:ext uri="{FF2B5EF4-FFF2-40B4-BE49-F238E27FC236}">
                    <a16:creationId xmlns:a16="http://schemas.microsoft.com/office/drawing/2014/main" id="{3B35E495-715F-47BD-B398-D63A94BB4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0" name="Freeform 32">
                <a:extLst>
                  <a:ext uri="{FF2B5EF4-FFF2-40B4-BE49-F238E27FC236}">
                    <a16:creationId xmlns:a16="http://schemas.microsoft.com/office/drawing/2014/main" id="{E6963C9C-97FE-4202-BFD4-E9F3D392D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1" name="Freeform 33">
                <a:extLst>
                  <a:ext uri="{FF2B5EF4-FFF2-40B4-BE49-F238E27FC236}">
                    <a16:creationId xmlns:a16="http://schemas.microsoft.com/office/drawing/2014/main" id="{BEB6D56C-CC2B-4559-B03D-90C169FE7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2" name="Freeform 34">
                <a:extLst>
                  <a:ext uri="{FF2B5EF4-FFF2-40B4-BE49-F238E27FC236}">
                    <a16:creationId xmlns:a16="http://schemas.microsoft.com/office/drawing/2014/main" id="{B320B02E-5568-4E40-BEB7-6FD80B49D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3" name="Freeform 35">
                <a:extLst>
                  <a:ext uri="{FF2B5EF4-FFF2-40B4-BE49-F238E27FC236}">
                    <a16:creationId xmlns:a16="http://schemas.microsoft.com/office/drawing/2014/main" id="{123CD44E-EDCC-4098-8BCB-EF13C9B71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4" name="Freeform 36">
                <a:extLst>
                  <a:ext uri="{FF2B5EF4-FFF2-40B4-BE49-F238E27FC236}">
                    <a16:creationId xmlns:a16="http://schemas.microsoft.com/office/drawing/2014/main" id="{0346B005-546A-466A-A504-8751BB803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5" name="Freeform 37">
                <a:extLst>
                  <a:ext uri="{FF2B5EF4-FFF2-40B4-BE49-F238E27FC236}">
                    <a16:creationId xmlns:a16="http://schemas.microsoft.com/office/drawing/2014/main" id="{7E3529A3-EAC0-4949-BDA1-F43FA0743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6" name="Freeform 38">
                <a:extLst>
                  <a:ext uri="{FF2B5EF4-FFF2-40B4-BE49-F238E27FC236}">
                    <a16:creationId xmlns:a16="http://schemas.microsoft.com/office/drawing/2014/main" id="{A11FCCCD-D615-4421-8055-9C321D506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7" name="Freeform 39">
                <a:extLst>
                  <a:ext uri="{FF2B5EF4-FFF2-40B4-BE49-F238E27FC236}">
                    <a16:creationId xmlns:a16="http://schemas.microsoft.com/office/drawing/2014/main" id="{094522F2-4AB2-4466-8E41-6783EB5CD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8" name="Freeform 40">
                <a:extLst>
                  <a:ext uri="{FF2B5EF4-FFF2-40B4-BE49-F238E27FC236}">
                    <a16:creationId xmlns:a16="http://schemas.microsoft.com/office/drawing/2014/main" id="{BBDE5AF5-8E65-4D60-8325-AA0062ED2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39" name="Freeform 41">
                <a:extLst>
                  <a:ext uri="{FF2B5EF4-FFF2-40B4-BE49-F238E27FC236}">
                    <a16:creationId xmlns:a16="http://schemas.microsoft.com/office/drawing/2014/main" id="{A82001A9-D15A-4DC0-BD0F-88A24C8E9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0" name="Freeform 42">
                <a:extLst>
                  <a:ext uri="{FF2B5EF4-FFF2-40B4-BE49-F238E27FC236}">
                    <a16:creationId xmlns:a16="http://schemas.microsoft.com/office/drawing/2014/main" id="{41AA46B3-A315-424E-93D7-4C0A3B923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1" name="Freeform 43">
                <a:extLst>
                  <a:ext uri="{FF2B5EF4-FFF2-40B4-BE49-F238E27FC236}">
                    <a16:creationId xmlns:a16="http://schemas.microsoft.com/office/drawing/2014/main" id="{27F11741-B742-429C-B98C-1E780ACD7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2" name="Freeform 44">
                <a:extLst>
                  <a:ext uri="{FF2B5EF4-FFF2-40B4-BE49-F238E27FC236}">
                    <a16:creationId xmlns:a16="http://schemas.microsoft.com/office/drawing/2014/main" id="{2C474F80-85BD-485A-B6DD-375FBD9DB7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3" name="Freeform 45">
                <a:extLst>
                  <a:ext uri="{FF2B5EF4-FFF2-40B4-BE49-F238E27FC236}">
                    <a16:creationId xmlns:a16="http://schemas.microsoft.com/office/drawing/2014/main" id="{A8D02BF2-6F48-4CC0-814B-6E828766C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4" name="Freeform 46">
                <a:extLst>
                  <a:ext uri="{FF2B5EF4-FFF2-40B4-BE49-F238E27FC236}">
                    <a16:creationId xmlns:a16="http://schemas.microsoft.com/office/drawing/2014/main" id="{5D071428-BC1F-49D0-BF8C-4F21C9475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5" name="Freeform 47">
                <a:extLst>
                  <a:ext uri="{FF2B5EF4-FFF2-40B4-BE49-F238E27FC236}">
                    <a16:creationId xmlns:a16="http://schemas.microsoft.com/office/drawing/2014/main" id="{99A0DD51-5AFA-4482-A867-B3F88D77E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6" name="Freeform 48">
                <a:extLst>
                  <a:ext uri="{FF2B5EF4-FFF2-40B4-BE49-F238E27FC236}">
                    <a16:creationId xmlns:a16="http://schemas.microsoft.com/office/drawing/2014/main" id="{7FBE2770-5814-4FE7-BA01-BE5145EDE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7" name="Freeform 49">
                <a:extLst>
                  <a:ext uri="{FF2B5EF4-FFF2-40B4-BE49-F238E27FC236}">
                    <a16:creationId xmlns:a16="http://schemas.microsoft.com/office/drawing/2014/main" id="{C07B99FA-C373-479D-B640-3D4E1B99F5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8" name="Freeform 50">
                <a:extLst>
                  <a:ext uri="{FF2B5EF4-FFF2-40B4-BE49-F238E27FC236}">
                    <a16:creationId xmlns:a16="http://schemas.microsoft.com/office/drawing/2014/main" id="{B6072364-6E3D-491A-BFEB-25E827390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49" name="Freeform 51">
                <a:extLst>
                  <a:ext uri="{FF2B5EF4-FFF2-40B4-BE49-F238E27FC236}">
                    <a16:creationId xmlns:a16="http://schemas.microsoft.com/office/drawing/2014/main" id="{6C9D4239-E220-46FD-A9CD-2A64D0EC1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0" name="Freeform 52">
                <a:extLst>
                  <a:ext uri="{FF2B5EF4-FFF2-40B4-BE49-F238E27FC236}">
                    <a16:creationId xmlns:a16="http://schemas.microsoft.com/office/drawing/2014/main" id="{E8F87132-5FF2-419D-AA80-86323766D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1" name="Freeform 53">
                <a:extLst>
                  <a:ext uri="{FF2B5EF4-FFF2-40B4-BE49-F238E27FC236}">
                    <a16:creationId xmlns:a16="http://schemas.microsoft.com/office/drawing/2014/main" id="{66BCCD2F-6CD0-44BB-8A61-17D64307E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2" name="Freeform 54">
                <a:extLst>
                  <a:ext uri="{FF2B5EF4-FFF2-40B4-BE49-F238E27FC236}">
                    <a16:creationId xmlns:a16="http://schemas.microsoft.com/office/drawing/2014/main" id="{664A78BC-BDD1-4811-B8D8-7278E5C15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3" name="Freeform 55">
                <a:extLst>
                  <a:ext uri="{FF2B5EF4-FFF2-40B4-BE49-F238E27FC236}">
                    <a16:creationId xmlns:a16="http://schemas.microsoft.com/office/drawing/2014/main" id="{F5284CF9-7F32-4152-A487-CAB9F45C2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4" name="Freeform 56">
                <a:extLst>
                  <a:ext uri="{FF2B5EF4-FFF2-40B4-BE49-F238E27FC236}">
                    <a16:creationId xmlns:a16="http://schemas.microsoft.com/office/drawing/2014/main" id="{BEA88A4E-458A-44B8-82B5-519C175AC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5" name="Freeform 57">
                <a:extLst>
                  <a:ext uri="{FF2B5EF4-FFF2-40B4-BE49-F238E27FC236}">
                    <a16:creationId xmlns:a16="http://schemas.microsoft.com/office/drawing/2014/main" id="{05B52620-B9D8-4D33-A1D5-00FBCA84B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6" name="Freeform 58">
                <a:extLst>
                  <a:ext uri="{FF2B5EF4-FFF2-40B4-BE49-F238E27FC236}">
                    <a16:creationId xmlns:a16="http://schemas.microsoft.com/office/drawing/2014/main" id="{1DFE80F2-CE02-45C2-B1F6-584720409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7" name="Freeform 59">
                <a:extLst>
                  <a:ext uri="{FF2B5EF4-FFF2-40B4-BE49-F238E27FC236}">
                    <a16:creationId xmlns:a16="http://schemas.microsoft.com/office/drawing/2014/main" id="{7705E8B8-994B-40E6-924F-11149DEC0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8" name="Freeform 60">
                <a:extLst>
                  <a:ext uri="{FF2B5EF4-FFF2-40B4-BE49-F238E27FC236}">
                    <a16:creationId xmlns:a16="http://schemas.microsoft.com/office/drawing/2014/main" id="{1B407348-1699-40D0-9D53-C40E772A9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59" name="Freeform 61">
                <a:extLst>
                  <a:ext uri="{FF2B5EF4-FFF2-40B4-BE49-F238E27FC236}">
                    <a16:creationId xmlns:a16="http://schemas.microsoft.com/office/drawing/2014/main" id="{D3C59382-090F-409E-9B10-54E1E8744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0" name="Freeform 62">
                <a:extLst>
                  <a:ext uri="{FF2B5EF4-FFF2-40B4-BE49-F238E27FC236}">
                    <a16:creationId xmlns:a16="http://schemas.microsoft.com/office/drawing/2014/main" id="{8F1C0608-602D-4E9E-A050-C380EA427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1" name="Oval 63">
                <a:extLst>
                  <a:ext uri="{FF2B5EF4-FFF2-40B4-BE49-F238E27FC236}">
                    <a16:creationId xmlns:a16="http://schemas.microsoft.com/office/drawing/2014/main" id="{D474F860-434F-4298-8922-620E52BB62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2" name="Freeform 64">
                <a:extLst>
                  <a:ext uri="{FF2B5EF4-FFF2-40B4-BE49-F238E27FC236}">
                    <a16:creationId xmlns:a16="http://schemas.microsoft.com/office/drawing/2014/main" id="{4A1358CC-116C-4860-B066-CED5477A5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3" name="Freeform 65">
                <a:extLst>
                  <a:ext uri="{FF2B5EF4-FFF2-40B4-BE49-F238E27FC236}">
                    <a16:creationId xmlns:a16="http://schemas.microsoft.com/office/drawing/2014/main" id="{A9FDF720-2710-4892-846B-D66731769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4" name="Freeform 66">
                <a:extLst>
                  <a:ext uri="{FF2B5EF4-FFF2-40B4-BE49-F238E27FC236}">
                    <a16:creationId xmlns:a16="http://schemas.microsoft.com/office/drawing/2014/main" id="{8A687EF0-67D2-4ED6-8934-A043056E1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5" name="Freeform 67">
                <a:extLst>
                  <a:ext uri="{FF2B5EF4-FFF2-40B4-BE49-F238E27FC236}">
                    <a16:creationId xmlns:a16="http://schemas.microsoft.com/office/drawing/2014/main" id="{1CC5875B-0911-4F22-99E0-572324895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6" name="Freeform 68">
                <a:extLst>
                  <a:ext uri="{FF2B5EF4-FFF2-40B4-BE49-F238E27FC236}">
                    <a16:creationId xmlns:a16="http://schemas.microsoft.com/office/drawing/2014/main" id="{518C4D74-9871-4ED2-8617-E4A56342DF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7" name="Freeform 69">
                <a:extLst>
                  <a:ext uri="{FF2B5EF4-FFF2-40B4-BE49-F238E27FC236}">
                    <a16:creationId xmlns:a16="http://schemas.microsoft.com/office/drawing/2014/main" id="{EFD07890-C994-4229-94F7-F941CA425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8" name="Freeform 70">
                <a:extLst>
                  <a:ext uri="{FF2B5EF4-FFF2-40B4-BE49-F238E27FC236}">
                    <a16:creationId xmlns:a16="http://schemas.microsoft.com/office/drawing/2014/main" id="{7B65CA7B-E544-4934-9ED3-403BD9DD88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69" name="Freeform 71">
                <a:extLst>
                  <a:ext uri="{FF2B5EF4-FFF2-40B4-BE49-F238E27FC236}">
                    <a16:creationId xmlns:a16="http://schemas.microsoft.com/office/drawing/2014/main" id="{B009FDB9-C39A-4BF1-9C6E-1FC785422D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70" name="Freeform 72">
                <a:extLst>
                  <a:ext uri="{FF2B5EF4-FFF2-40B4-BE49-F238E27FC236}">
                    <a16:creationId xmlns:a16="http://schemas.microsoft.com/office/drawing/2014/main" id="{CEA31774-E37D-4292-BEEF-1768C6AF2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71" name="Freeform 73">
                <a:extLst>
                  <a:ext uri="{FF2B5EF4-FFF2-40B4-BE49-F238E27FC236}">
                    <a16:creationId xmlns:a16="http://schemas.microsoft.com/office/drawing/2014/main" id="{FD384977-B548-414C-ABD4-3BB6C55CC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72" name="Freeform 74">
                <a:extLst>
                  <a:ext uri="{FF2B5EF4-FFF2-40B4-BE49-F238E27FC236}">
                    <a16:creationId xmlns:a16="http://schemas.microsoft.com/office/drawing/2014/main" id="{EC076435-946F-4A70-B90B-9601526D8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104" name="그룹 103">
              <a:extLst>
                <a:ext uri="{FF2B5EF4-FFF2-40B4-BE49-F238E27FC236}">
                  <a16:creationId xmlns:a16="http://schemas.microsoft.com/office/drawing/2014/main" id="{1A22ED73-7E69-48D9-90F1-69ECE48A2C1F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105" name="Freeform 75">
                <a:extLst>
                  <a:ext uri="{FF2B5EF4-FFF2-40B4-BE49-F238E27FC236}">
                    <a16:creationId xmlns:a16="http://schemas.microsoft.com/office/drawing/2014/main" id="{B7F6A651-83C5-4BD9-A06B-78260BF1A3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06" name="Freeform 76">
                <a:extLst>
                  <a:ext uri="{FF2B5EF4-FFF2-40B4-BE49-F238E27FC236}">
                    <a16:creationId xmlns:a16="http://schemas.microsoft.com/office/drawing/2014/main" id="{A10FD184-0A76-41DD-A91A-04FE4C0544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07" name="Freeform 77">
                <a:extLst>
                  <a:ext uri="{FF2B5EF4-FFF2-40B4-BE49-F238E27FC236}">
                    <a16:creationId xmlns:a16="http://schemas.microsoft.com/office/drawing/2014/main" id="{2315EEC0-F143-4355-9BE5-EB0EFF0CF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08" name="Freeform 78">
                <a:extLst>
                  <a:ext uri="{FF2B5EF4-FFF2-40B4-BE49-F238E27FC236}">
                    <a16:creationId xmlns:a16="http://schemas.microsoft.com/office/drawing/2014/main" id="{F029295E-2F1D-490E-9267-5DC373205C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74" name="Title 1">
            <a:extLst>
              <a:ext uri="{FF2B5EF4-FFF2-40B4-BE49-F238E27FC236}">
                <a16:creationId xmlns:a16="http://schemas.microsoft.com/office/drawing/2014/main" id="{EE99C1F7-421B-450A-8DF2-5ACEDC9F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75" name="Text Placeholder 2">
            <a:extLst>
              <a:ext uri="{FF2B5EF4-FFF2-40B4-BE49-F238E27FC236}">
                <a16:creationId xmlns:a16="http://schemas.microsoft.com/office/drawing/2014/main" id="{09F94A6D-75C2-4158-8A9D-3C0B42DE2E0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2631732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그림 101">
            <a:extLst>
              <a:ext uri="{FF2B5EF4-FFF2-40B4-BE49-F238E27FC236}">
                <a16:creationId xmlns:a16="http://schemas.microsoft.com/office/drawing/2014/main" id="{9A79BB68-0F06-4E96-8523-BC89B2EA4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C39E76C8-DF99-4E72-B4B1-3ABF0F4C5249}"/>
              </a:ext>
            </a:extLst>
          </p:cNvPr>
          <p:cNvGrpSpPr/>
          <p:nvPr userDrawn="1"/>
        </p:nvGrpSpPr>
        <p:grpSpPr>
          <a:xfrm>
            <a:off x="12162502" y="270756"/>
            <a:ext cx="817279" cy="377897"/>
            <a:chOff x="8834434" y="6065043"/>
            <a:chExt cx="1370012" cy="708025"/>
          </a:xfrm>
        </p:grpSpPr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id="{0422C61C-1320-415E-99EC-93FD46857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23B0B1DC-8D12-4076-9A33-95BC580FB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id="{9006EAEC-8464-4F19-814F-E0553BAA7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79" name="Freeform 8">
              <a:extLst>
                <a:ext uri="{FF2B5EF4-FFF2-40B4-BE49-F238E27FC236}">
                  <a16:creationId xmlns:a16="http://schemas.microsoft.com/office/drawing/2014/main" id="{2D43F1DA-2703-42D9-A63D-6838E001B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80" name="Freeform 9">
              <a:extLst>
                <a:ext uri="{FF2B5EF4-FFF2-40B4-BE49-F238E27FC236}">
                  <a16:creationId xmlns:a16="http://schemas.microsoft.com/office/drawing/2014/main" id="{2DC1FC85-6AE5-4408-8070-40B8F9A23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81" name="Freeform 10">
              <a:extLst>
                <a:ext uri="{FF2B5EF4-FFF2-40B4-BE49-F238E27FC236}">
                  <a16:creationId xmlns:a16="http://schemas.microsoft.com/office/drawing/2014/main" id="{D91E90B3-980C-4E65-A69B-485AA919F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182" name="그룹 181">
              <a:extLst>
                <a:ext uri="{FF2B5EF4-FFF2-40B4-BE49-F238E27FC236}">
                  <a16:creationId xmlns:a16="http://schemas.microsoft.com/office/drawing/2014/main" id="{1D01BE1D-7539-4040-A21D-69DAD5AE209B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188" name="Freeform 11">
                <a:extLst>
                  <a:ext uri="{FF2B5EF4-FFF2-40B4-BE49-F238E27FC236}">
                    <a16:creationId xmlns:a16="http://schemas.microsoft.com/office/drawing/2014/main" id="{256687A9-6E80-4E1A-B089-A1684D49D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9" name="Freeform 12">
                <a:extLst>
                  <a:ext uri="{FF2B5EF4-FFF2-40B4-BE49-F238E27FC236}">
                    <a16:creationId xmlns:a16="http://schemas.microsoft.com/office/drawing/2014/main" id="{EC64F190-82D6-41DE-8C7F-8C07B845D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0" name="Freeform 13">
                <a:extLst>
                  <a:ext uri="{FF2B5EF4-FFF2-40B4-BE49-F238E27FC236}">
                    <a16:creationId xmlns:a16="http://schemas.microsoft.com/office/drawing/2014/main" id="{A9E10E4E-65DC-4A38-9F30-24359ACAD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1" name="Freeform 14">
                <a:extLst>
                  <a:ext uri="{FF2B5EF4-FFF2-40B4-BE49-F238E27FC236}">
                    <a16:creationId xmlns:a16="http://schemas.microsoft.com/office/drawing/2014/main" id="{4D161A19-4045-4F6C-9944-872457647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2" name="Freeform 15">
                <a:extLst>
                  <a:ext uri="{FF2B5EF4-FFF2-40B4-BE49-F238E27FC236}">
                    <a16:creationId xmlns:a16="http://schemas.microsoft.com/office/drawing/2014/main" id="{3CA94275-EE60-4C71-A34B-BA17E3562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3" name="Freeform 16">
                <a:extLst>
                  <a:ext uri="{FF2B5EF4-FFF2-40B4-BE49-F238E27FC236}">
                    <a16:creationId xmlns:a16="http://schemas.microsoft.com/office/drawing/2014/main" id="{7871943C-263D-46C2-8543-B5988E69F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4" name="Freeform 17">
                <a:extLst>
                  <a:ext uri="{FF2B5EF4-FFF2-40B4-BE49-F238E27FC236}">
                    <a16:creationId xmlns:a16="http://schemas.microsoft.com/office/drawing/2014/main" id="{CB3804E4-CAA7-492F-9383-6816D45CD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5" name="Freeform 18">
                <a:extLst>
                  <a:ext uri="{FF2B5EF4-FFF2-40B4-BE49-F238E27FC236}">
                    <a16:creationId xmlns:a16="http://schemas.microsoft.com/office/drawing/2014/main" id="{5076E5C1-7562-4ED1-ACD0-6F8393DA2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6" name="Freeform 19">
                <a:extLst>
                  <a:ext uri="{FF2B5EF4-FFF2-40B4-BE49-F238E27FC236}">
                    <a16:creationId xmlns:a16="http://schemas.microsoft.com/office/drawing/2014/main" id="{18C91C0A-129C-4536-B414-AD87C1B6C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7" name="Freeform 20">
                <a:extLst>
                  <a:ext uri="{FF2B5EF4-FFF2-40B4-BE49-F238E27FC236}">
                    <a16:creationId xmlns:a16="http://schemas.microsoft.com/office/drawing/2014/main" id="{8D4D663C-5982-4432-8FFF-F696EF728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8" name="Freeform 21">
                <a:extLst>
                  <a:ext uri="{FF2B5EF4-FFF2-40B4-BE49-F238E27FC236}">
                    <a16:creationId xmlns:a16="http://schemas.microsoft.com/office/drawing/2014/main" id="{47CAA905-5BC5-4EAA-89E4-6E470C8F3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9" name="Freeform 22">
                <a:extLst>
                  <a:ext uri="{FF2B5EF4-FFF2-40B4-BE49-F238E27FC236}">
                    <a16:creationId xmlns:a16="http://schemas.microsoft.com/office/drawing/2014/main" id="{0395150D-7A50-4521-AEA5-5C9FF945C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0" name="Freeform 23">
                <a:extLst>
                  <a:ext uri="{FF2B5EF4-FFF2-40B4-BE49-F238E27FC236}">
                    <a16:creationId xmlns:a16="http://schemas.microsoft.com/office/drawing/2014/main" id="{F7F23E98-F90A-40B7-AEE6-E6B76E071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1" name="Freeform 24">
                <a:extLst>
                  <a:ext uri="{FF2B5EF4-FFF2-40B4-BE49-F238E27FC236}">
                    <a16:creationId xmlns:a16="http://schemas.microsoft.com/office/drawing/2014/main" id="{C9DAD154-D665-49C3-BD49-CA20F529E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2" name="Freeform 25">
                <a:extLst>
                  <a:ext uri="{FF2B5EF4-FFF2-40B4-BE49-F238E27FC236}">
                    <a16:creationId xmlns:a16="http://schemas.microsoft.com/office/drawing/2014/main" id="{5B38C46B-223F-403B-9E95-1B86257F1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3" name="Freeform 26">
                <a:extLst>
                  <a:ext uri="{FF2B5EF4-FFF2-40B4-BE49-F238E27FC236}">
                    <a16:creationId xmlns:a16="http://schemas.microsoft.com/office/drawing/2014/main" id="{60FED0CB-9846-4F58-99FD-8491A214E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4" name="Freeform 27">
                <a:extLst>
                  <a:ext uri="{FF2B5EF4-FFF2-40B4-BE49-F238E27FC236}">
                    <a16:creationId xmlns:a16="http://schemas.microsoft.com/office/drawing/2014/main" id="{D1BF590A-42FF-4EDC-8805-2AE827A13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5" name="Freeform 28">
                <a:extLst>
                  <a:ext uri="{FF2B5EF4-FFF2-40B4-BE49-F238E27FC236}">
                    <a16:creationId xmlns:a16="http://schemas.microsoft.com/office/drawing/2014/main" id="{3FBAF6EF-3C07-4725-B9A0-B4A70C04F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6" name="Freeform 29">
                <a:extLst>
                  <a:ext uri="{FF2B5EF4-FFF2-40B4-BE49-F238E27FC236}">
                    <a16:creationId xmlns:a16="http://schemas.microsoft.com/office/drawing/2014/main" id="{CADE10DC-E0D7-4D79-8078-BC68D088A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7" name="Freeform 30">
                <a:extLst>
                  <a:ext uri="{FF2B5EF4-FFF2-40B4-BE49-F238E27FC236}">
                    <a16:creationId xmlns:a16="http://schemas.microsoft.com/office/drawing/2014/main" id="{37B2FD91-EC94-4124-93E1-FE85F8AA0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8" name="Freeform 31">
                <a:extLst>
                  <a:ext uri="{FF2B5EF4-FFF2-40B4-BE49-F238E27FC236}">
                    <a16:creationId xmlns:a16="http://schemas.microsoft.com/office/drawing/2014/main" id="{3AC332A3-5223-4530-A176-69E5CEECC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9" name="Freeform 32">
                <a:extLst>
                  <a:ext uri="{FF2B5EF4-FFF2-40B4-BE49-F238E27FC236}">
                    <a16:creationId xmlns:a16="http://schemas.microsoft.com/office/drawing/2014/main" id="{3CA7CBC0-0CCA-455D-808C-C4B911468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0" name="Freeform 33">
                <a:extLst>
                  <a:ext uri="{FF2B5EF4-FFF2-40B4-BE49-F238E27FC236}">
                    <a16:creationId xmlns:a16="http://schemas.microsoft.com/office/drawing/2014/main" id="{0CBA3847-3236-4583-9399-6E3FC83C5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1" name="Freeform 34">
                <a:extLst>
                  <a:ext uri="{FF2B5EF4-FFF2-40B4-BE49-F238E27FC236}">
                    <a16:creationId xmlns:a16="http://schemas.microsoft.com/office/drawing/2014/main" id="{DFD83450-4DE7-4E2B-A13D-66BBA3347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2" name="Freeform 35">
                <a:extLst>
                  <a:ext uri="{FF2B5EF4-FFF2-40B4-BE49-F238E27FC236}">
                    <a16:creationId xmlns:a16="http://schemas.microsoft.com/office/drawing/2014/main" id="{4EF6FD43-4BDE-4AA2-999D-9A61455FE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3" name="Freeform 36">
                <a:extLst>
                  <a:ext uri="{FF2B5EF4-FFF2-40B4-BE49-F238E27FC236}">
                    <a16:creationId xmlns:a16="http://schemas.microsoft.com/office/drawing/2014/main" id="{5E5F4588-307B-4563-8DB0-F7256EAA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4" name="Freeform 37">
                <a:extLst>
                  <a:ext uri="{FF2B5EF4-FFF2-40B4-BE49-F238E27FC236}">
                    <a16:creationId xmlns:a16="http://schemas.microsoft.com/office/drawing/2014/main" id="{095FEBA8-4607-4CBE-B6FA-34F0479EE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5" name="Freeform 38">
                <a:extLst>
                  <a:ext uri="{FF2B5EF4-FFF2-40B4-BE49-F238E27FC236}">
                    <a16:creationId xmlns:a16="http://schemas.microsoft.com/office/drawing/2014/main" id="{39C35AEC-9626-48D1-BB45-E94B14FEC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6" name="Freeform 39">
                <a:extLst>
                  <a:ext uri="{FF2B5EF4-FFF2-40B4-BE49-F238E27FC236}">
                    <a16:creationId xmlns:a16="http://schemas.microsoft.com/office/drawing/2014/main" id="{7CD73595-818D-41C2-AAAB-7575D3FC4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7" name="Freeform 40">
                <a:extLst>
                  <a:ext uri="{FF2B5EF4-FFF2-40B4-BE49-F238E27FC236}">
                    <a16:creationId xmlns:a16="http://schemas.microsoft.com/office/drawing/2014/main" id="{AA6B5F37-8F35-422D-8B43-923C68D62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8" name="Freeform 41">
                <a:extLst>
                  <a:ext uri="{FF2B5EF4-FFF2-40B4-BE49-F238E27FC236}">
                    <a16:creationId xmlns:a16="http://schemas.microsoft.com/office/drawing/2014/main" id="{22B5D2C3-18F3-47D3-89D9-648756AB5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9" name="Freeform 42">
                <a:extLst>
                  <a:ext uri="{FF2B5EF4-FFF2-40B4-BE49-F238E27FC236}">
                    <a16:creationId xmlns:a16="http://schemas.microsoft.com/office/drawing/2014/main" id="{944EFF07-81A3-415F-A294-49933217C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0" name="Freeform 43">
                <a:extLst>
                  <a:ext uri="{FF2B5EF4-FFF2-40B4-BE49-F238E27FC236}">
                    <a16:creationId xmlns:a16="http://schemas.microsoft.com/office/drawing/2014/main" id="{A4E005CC-17AE-4432-A5F8-D01426D6F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1" name="Freeform 44">
                <a:extLst>
                  <a:ext uri="{FF2B5EF4-FFF2-40B4-BE49-F238E27FC236}">
                    <a16:creationId xmlns:a16="http://schemas.microsoft.com/office/drawing/2014/main" id="{755DA7E0-6216-4B17-BE54-F46D31A0B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2" name="Freeform 45">
                <a:extLst>
                  <a:ext uri="{FF2B5EF4-FFF2-40B4-BE49-F238E27FC236}">
                    <a16:creationId xmlns:a16="http://schemas.microsoft.com/office/drawing/2014/main" id="{6653E822-00C6-46CA-B7D3-CB3B55B3E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3" name="Freeform 46">
                <a:extLst>
                  <a:ext uri="{FF2B5EF4-FFF2-40B4-BE49-F238E27FC236}">
                    <a16:creationId xmlns:a16="http://schemas.microsoft.com/office/drawing/2014/main" id="{969C48E2-EDF1-4F9B-B275-09EA859BB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4" name="Freeform 47">
                <a:extLst>
                  <a:ext uri="{FF2B5EF4-FFF2-40B4-BE49-F238E27FC236}">
                    <a16:creationId xmlns:a16="http://schemas.microsoft.com/office/drawing/2014/main" id="{3FDE233E-0887-44E5-A354-C93DB3190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5" name="Freeform 48">
                <a:extLst>
                  <a:ext uri="{FF2B5EF4-FFF2-40B4-BE49-F238E27FC236}">
                    <a16:creationId xmlns:a16="http://schemas.microsoft.com/office/drawing/2014/main" id="{DDD3020D-B8E9-4A70-9A10-6FBEA6FD4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6" name="Freeform 49">
                <a:extLst>
                  <a:ext uri="{FF2B5EF4-FFF2-40B4-BE49-F238E27FC236}">
                    <a16:creationId xmlns:a16="http://schemas.microsoft.com/office/drawing/2014/main" id="{D090C0AA-628C-4BB0-B813-250D88414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7" name="Freeform 50">
                <a:extLst>
                  <a:ext uri="{FF2B5EF4-FFF2-40B4-BE49-F238E27FC236}">
                    <a16:creationId xmlns:a16="http://schemas.microsoft.com/office/drawing/2014/main" id="{6E91939A-0857-4E17-B028-714CD0A63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8" name="Freeform 51">
                <a:extLst>
                  <a:ext uri="{FF2B5EF4-FFF2-40B4-BE49-F238E27FC236}">
                    <a16:creationId xmlns:a16="http://schemas.microsoft.com/office/drawing/2014/main" id="{E9138C5E-D38E-4CC5-BB16-1AF664B01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9" name="Freeform 52">
                <a:extLst>
                  <a:ext uri="{FF2B5EF4-FFF2-40B4-BE49-F238E27FC236}">
                    <a16:creationId xmlns:a16="http://schemas.microsoft.com/office/drawing/2014/main" id="{66843AC2-47FD-48B8-9AA3-8B8C4407B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0" name="Freeform 53">
                <a:extLst>
                  <a:ext uri="{FF2B5EF4-FFF2-40B4-BE49-F238E27FC236}">
                    <a16:creationId xmlns:a16="http://schemas.microsoft.com/office/drawing/2014/main" id="{2972F768-FFA4-4148-98B8-09B5EA2650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1" name="Freeform 54">
                <a:extLst>
                  <a:ext uri="{FF2B5EF4-FFF2-40B4-BE49-F238E27FC236}">
                    <a16:creationId xmlns:a16="http://schemas.microsoft.com/office/drawing/2014/main" id="{29E7E5B8-7B6F-49F8-BA64-D2D82E4E4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2" name="Freeform 55">
                <a:extLst>
                  <a:ext uri="{FF2B5EF4-FFF2-40B4-BE49-F238E27FC236}">
                    <a16:creationId xmlns:a16="http://schemas.microsoft.com/office/drawing/2014/main" id="{99B79344-CE97-4876-B294-BCB33FB29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3" name="Freeform 56">
                <a:extLst>
                  <a:ext uri="{FF2B5EF4-FFF2-40B4-BE49-F238E27FC236}">
                    <a16:creationId xmlns:a16="http://schemas.microsoft.com/office/drawing/2014/main" id="{30C52993-7B98-4635-B8A8-F73340FC0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4" name="Freeform 57">
                <a:extLst>
                  <a:ext uri="{FF2B5EF4-FFF2-40B4-BE49-F238E27FC236}">
                    <a16:creationId xmlns:a16="http://schemas.microsoft.com/office/drawing/2014/main" id="{6AD18F3D-8BAC-4C97-B305-C3E60B5B2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5" name="Freeform 58">
                <a:extLst>
                  <a:ext uri="{FF2B5EF4-FFF2-40B4-BE49-F238E27FC236}">
                    <a16:creationId xmlns:a16="http://schemas.microsoft.com/office/drawing/2014/main" id="{B4C934AD-F9BD-4F33-A171-5917BDEB0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6" name="Freeform 59">
                <a:extLst>
                  <a:ext uri="{FF2B5EF4-FFF2-40B4-BE49-F238E27FC236}">
                    <a16:creationId xmlns:a16="http://schemas.microsoft.com/office/drawing/2014/main" id="{6BD658D5-6EA5-4E20-BA03-14529D6C0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7" name="Freeform 60">
                <a:extLst>
                  <a:ext uri="{FF2B5EF4-FFF2-40B4-BE49-F238E27FC236}">
                    <a16:creationId xmlns:a16="http://schemas.microsoft.com/office/drawing/2014/main" id="{9D9D6564-D4CA-430C-849E-A07193BB8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8" name="Freeform 61">
                <a:extLst>
                  <a:ext uri="{FF2B5EF4-FFF2-40B4-BE49-F238E27FC236}">
                    <a16:creationId xmlns:a16="http://schemas.microsoft.com/office/drawing/2014/main" id="{5D2C5781-14A2-45F3-A6DC-42CFD5348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9" name="Freeform 62">
                <a:extLst>
                  <a:ext uri="{FF2B5EF4-FFF2-40B4-BE49-F238E27FC236}">
                    <a16:creationId xmlns:a16="http://schemas.microsoft.com/office/drawing/2014/main" id="{2A2EE191-E91C-494B-9C34-6A356AF19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0" name="Oval 63">
                <a:extLst>
                  <a:ext uri="{FF2B5EF4-FFF2-40B4-BE49-F238E27FC236}">
                    <a16:creationId xmlns:a16="http://schemas.microsoft.com/office/drawing/2014/main" id="{1C145855-6DB5-4619-A60C-B538A3360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1" name="Freeform 64">
                <a:extLst>
                  <a:ext uri="{FF2B5EF4-FFF2-40B4-BE49-F238E27FC236}">
                    <a16:creationId xmlns:a16="http://schemas.microsoft.com/office/drawing/2014/main" id="{BA1FC4C2-B700-4EB8-A89A-654F9D942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2" name="Freeform 65">
                <a:extLst>
                  <a:ext uri="{FF2B5EF4-FFF2-40B4-BE49-F238E27FC236}">
                    <a16:creationId xmlns:a16="http://schemas.microsoft.com/office/drawing/2014/main" id="{B6C187A2-F16B-4FCF-BCDD-EF3751CC1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3" name="Freeform 66">
                <a:extLst>
                  <a:ext uri="{FF2B5EF4-FFF2-40B4-BE49-F238E27FC236}">
                    <a16:creationId xmlns:a16="http://schemas.microsoft.com/office/drawing/2014/main" id="{315EBDAC-D0BA-4A04-905E-334BA3B05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4" name="Freeform 67">
                <a:extLst>
                  <a:ext uri="{FF2B5EF4-FFF2-40B4-BE49-F238E27FC236}">
                    <a16:creationId xmlns:a16="http://schemas.microsoft.com/office/drawing/2014/main" id="{52FDDADB-D99B-4C41-91E6-0AE6105FE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5" name="Freeform 68">
                <a:extLst>
                  <a:ext uri="{FF2B5EF4-FFF2-40B4-BE49-F238E27FC236}">
                    <a16:creationId xmlns:a16="http://schemas.microsoft.com/office/drawing/2014/main" id="{94C64072-DC30-4330-B635-5335E1CA09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6" name="Freeform 69">
                <a:extLst>
                  <a:ext uri="{FF2B5EF4-FFF2-40B4-BE49-F238E27FC236}">
                    <a16:creationId xmlns:a16="http://schemas.microsoft.com/office/drawing/2014/main" id="{50FB27E8-57A3-4B22-8F4E-AC6D9113D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7" name="Freeform 70">
                <a:extLst>
                  <a:ext uri="{FF2B5EF4-FFF2-40B4-BE49-F238E27FC236}">
                    <a16:creationId xmlns:a16="http://schemas.microsoft.com/office/drawing/2014/main" id="{468123FA-5F8C-4568-948F-46C704779F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8" name="Freeform 71">
                <a:extLst>
                  <a:ext uri="{FF2B5EF4-FFF2-40B4-BE49-F238E27FC236}">
                    <a16:creationId xmlns:a16="http://schemas.microsoft.com/office/drawing/2014/main" id="{1A936FD8-BF58-416C-B522-7A11067E6B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9" name="Freeform 72">
                <a:extLst>
                  <a:ext uri="{FF2B5EF4-FFF2-40B4-BE49-F238E27FC236}">
                    <a16:creationId xmlns:a16="http://schemas.microsoft.com/office/drawing/2014/main" id="{2324EB00-E541-46B7-ABFD-A09861793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0" name="Freeform 73">
                <a:extLst>
                  <a:ext uri="{FF2B5EF4-FFF2-40B4-BE49-F238E27FC236}">
                    <a16:creationId xmlns:a16="http://schemas.microsoft.com/office/drawing/2014/main" id="{F731A953-1D6D-4397-8DE8-C44E257F1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1" name="Freeform 74">
                <a:extLst>
                  <a:ext uri="{FF2B5EF4-FFF2-40B4-BE49-F238E27FC236}">
                    <a16:creationId xmlns:a16="http://schemas.microsoft.com/office/drawing/2014/main" id="{4B05AF51-6746-4765-93B5-421D718A2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183" name="그룹 182">
              <a:extLst>
                <a:ext uri="{FF2B5EF4-FFF2-40B4-BE49-F238E27FC236}">
                  <a16:creationId xmlns:a16="http://schemas.microsoft.com/office/drawing/2014/main" id="{98E21A1C-CC9D-4FFA-91BF-7A24CC6A98E2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184" name="Freeform 75">
                <a:extLst>
                  <a:ext uri="{FF2B5EF4-FFF2-40B4-BE49-F238E27FC236}">
                    <a16:creationId xmlns:a16="http://schemas.microsoft.com/office/drawing/2014/main" id="{E9B131A5-CA73-4870-BDDA-63404426A7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5" name="Freeform 76">
                <a:extLst>
                  <a:ext uri="{FF2B5EF4-FFF2-40B4-BE49-F238E27FC236}">
                    <a16:creationId xmlns:a16="http://schemas.microsoft.com/office/drawing/2014/main" id="{5E1D5E18-E4FF-4FCE-B94C-271FFAE609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6" name="Freeform 77">
                <a:extLst>
                  <a:ext uri="{FF2B5EF4-FFF2-40B4-BE49-F238E27FC236}">
                    <a16:creationId xmlns:a16="http://schemas.microsoft.com/office/drawing/2014/main" id="{6095D9B4-7D22-4776-8532-441755D8B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7" name="Freeform 78">
                <a:extLst>
                  <a:ext uri="{FF2B5EF4-FFF2-40B4-BE49-F238E27FC236}">
                    <a16:creationId xmlns:a16="http://schemas.microsoft.com/office/drawing/2014/main" id="{27737511-C8E6-4B3C-869F-A81345E82C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3" name="Title 1">
            <a:extLst>
              <a:ext uri="{FF2B5EF4-FFF2-40B4-BE49-F238E27FC236}">
                <a16:creationId xmlns:a16="http://schemas.microsoft.com/office/drawing/2014/main" id="{665F5F0E-A7A8-4EDC-8B60-F4DF553EF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23856F18-2E9A-4F7A-847B-0DA48A056B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4113468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그림 101">
            <a:extLst>
              <a:ext uri="{FF2B5EF4-FFF2-40B4-BE49-F238E27FC236}">
                <a16:creationId xmlns:a16="http://schemas.microsoft.com/office/drawing/2014/main" id="{692B8750-32CB-4971-8A14-9194BEDFD2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0"/>
            <a:ext cx="13432820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6340616" y="7157016"/>
            <a:ext cx="758546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8"/>
            <a:ext cx="13439776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10070612" y="559518"/>
            <a:ext cx="1644042" cy="265675"/>
            <a:chOff x="7866004" y="506198"/>
            <a:chExt cx="1447065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866004" y="585612"/>
              <a:ext cx="443319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4564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91635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37624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83611" y="506198"/>
              <a:ext cx="84656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0094370D-5187-4BD7-ACD6-8253F29A7BE1}"/>
              </a:ext>
            </a:extLst>
          </p:cNvPr>
          <p:cNvGrpSpPr/>
          <p:nvPr userDrawn="1"/>
        </p:nvGrpSpPr>
        <p:grpSpPr>
          <a:xfrm>
            <a:off x="12162502" y="270756"/>
            <a:ext cx="817279" cy="377897"/>
            <a:chOff x="8834434" y="6065043"/>
            <a:chExt cx="1370012" cy="708025"/>
          </a:xfrm>
        </p:grpSpPr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id="{D00BE132-E179-4214-B24D-1549A0D2E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B99D9239-5A9A-4D46-BBF2-27D89CFE1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id="{D9E2BB12-B49C-4F91-9CB3-D2E4428AC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79" name="Freeform 8">
              <a:extLst>
                <a:ext uri="{FF2B5EF4-FFF2-40B4-BE49-F238E27FC236}">
                  <a16:creationId xmlns:a16="http://schemas.microsoft.com/office/drawing/2014/main" id="{C3482CA7-4EBF-4B8A-9604-902804B86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80" name="Freeform 9">
              <a:extLst>
                <a:ext uri="{FF2B5EF4-FFF2-40B4-BE49-F238E27FC236}">
                  <a16:creationId xmlns:a16="http://schemas.microsoft.com/office/drawing/2014/main" id="{1899D376-8905-4B7D-B180-C4274630A9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81" name="Freeform 10">
              <a:extLst>
                <a:ext uri="{FF2B5EF4-FFF2-40B4-BE49-F238E27FC236}">
                  <a16:creationId xmlns:a16="http://schemas.microsoft.com/office/drawing/2014/main" id="{15363D2E-260E-4A96-BA6B-F9D9A0250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182" name="그룹 181">
              <a:extLst>
                <a:ext uri="{FF2B5EF4-FFF2-40B4-BE49-F238E27FC236}">
                  <a16:creationId xmlns:a16="http://schemas.microsoft.com/office/drawing/2014/main" id="{D6B1878F-26EF-45AD-BBFF-EAC2C48F4C08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188" name="Freeform 11">
                <a:extLst>
                  <a:ext uri="{FF2B5EF4-FFF2-40B4-BE49-F238E27FC236}">
                    <a16:creationId xmlns:a16="http://schemas.microsoft.com/office/drawing/2014/main" id="{8A0FFA53-FA39-4633-8EE4-7C997D67E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9" name="Freeform 12">
                <a:extLst>
                  <a:ext uri="{FF2B5EF4-FFF2-40B4-BE49-F238E27FC236}">
                    <a16:creationId xmlns:a16="http://schemas.microsoft.com/office/drawing/2014/main" id="{DCBC031B-8602-43F2-B4EF-604EFE78F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0" name="Freeform 13">
                <a:extLst>
                  <a:ext uri="{FF2B5EF4-FFF2-40B4-BE49-F238E27FC236}">
                    <a16:creationId xmlns:a16="http://schemas.microsoft.com/office/drawing/2014/main" id="{19671B07-4D8E-45D5-9263-08FA555EC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1" name="Freeform 14">
                <a:extLst>
                  <a:ext uri="{FF2B5EF4-FFF2-40B4-BE49-F238E27FC236}">
                    <a16:creationId xmlns:a16="http://schemas.microsoft.com/office/drawing/2014/main" id="{CDCC717F-0F11-495E-8B4F-AAC459917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2" name="Freeform 15">
                <a:extLst>
                  <a:ext uri="{FF2B5EF4-FFF2-40B4-BE49-F238E27FC236}">
                    <a16:creationId xmlns:a16="http://schemas.microsoft.com/office/drawing/2014/main" id="{1B9A3F8C-D1B1-49F3-BF90-1438CE516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3" name="Freeform 16">
                <a:extLst>
                  <a:ext uri="{FF2B5EF4-FFF2-40B4-BE49-F238E27FC236}">
                    <a16:creationId xmlns:a16="http://schemas.microsoft.com/office/drawing/2014/main" id="{806A29EA-282F-412E-B198-C0766EBF7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4" name="Freeform 17">
                <a:extLst>
                  <a:ext uri="{FF2B5EF4-FFF2-40B4-BE49-F238E27FC236}">
                    <a16:creationId xmlns:a16="http://schemas.microsoft.com/office/drawing/2014/main" id="{9B3D22B9-1E9B-4930-B400-2A08BE77C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5" name="Freeform 18">
                <a:extLst>
                  <a:ext uri="{FF2B5EF4-FFF2-40B4-BE49-F238E27FC236}">
                    <a16:creationId xmlns:a16="http://schemas.microsoft.com/office/drawing/2014/main" id="{6C9E3B2B-EE9A-49CF-8BFA-75B1F6DAF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6" name="Freeform 19">
                <a:extLst>
                  <a:ext uri="{FF2B5EF4-FFF2-40B4-BE49-F238E27FC236}">
                    <a16:creationId xmlns:a16="http://schemas.microsoft.com/office/drawing/2014/main" id="{D66CA088-56CA-4510-A752-AB079D796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7" name="Freeform 20">
                <a:extLst>
                  <a:ext uri="{FF2B5EF4-FFF2-40B4-BE49-F238E27FC236}">
                    <a16:creationId xmlns:a16="http://schemas.microsoft.com/office/drawing/2014/main" id="{EE9B3F40-1340-4706-A622-9B4C19A59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8" name="Freeform 21">
                <a:extLst>
                  <a:ext uri="{FF2B5EF4-FFF2-40B4-BE49-F238E27FC236}">
                    <a16:creationId xmlns:a16="http://schemas.microsoft.com/office/drawing/2014/main" id="{8EF1B788-18FA-481E-B53F-ACA33C5AF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99" name="Freeform 22">
                <a:extLst>
                  <a:ext uri="{FF2B5EF4-FFF2-40B4-BE49-F238E27FC236}">
                    <a16:creationId xmlns:a16="http://schemas.microsoft.com/office/drawing/2014/main" id="{279EE2B9-C1FC-40C1-B2B7-680DEC15B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0" name="Freeform 23">
                <a:extLst>
                  <a:ext uri="{FF2B5EF4-FFF2-40B4-BE49-F238E27FC236}">
                    <a16:creationId xmlns:a16="http://schemas.microsoft.com/office/drawing/2014/main" id="{B91BB8C7-0F15-4403-8E4C-10B70F12E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1" name="Freeform 24">
                <a:extLst>
                  <a:ext uri="{FF2B5EF4-FFF2-40B4-BE49-F238E27FC236}">
                    <a16:creationId xmlns:a16="http://schemas.microsoft.com/office/drawing/2014/main" id="{83A0E2DE-6518-42CB-B860-F04026CA3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2" name="Freeform 25">
                <a:extLst>
                  <a:ext uri="{FF2B5EF4-FFF2-40B4-BE49-F238E27FC236}">
                    <a16:creationId xmlns:a16="http://schemas.microsoft.com/office/drawing/2014/main" id="{B9127B7F-58D5-49ED-82D1-6FD77AFB5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3" name="Freeform 26">
                <a:extLst>
                  <a:ext uri="{FF2B5EF4-FFF2-40B4-BE49-F238E27FC236}">
                    <a16:creationId xmlns:a16="http://schemas.microsoft.com/office/drawing/2014/main" id="{E3BC3BB1-DF8E-4A1E-8956-00B8FC32C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4" name="Freeform 27">
                <a:extLst>
                  <a:ext uri="{FF2B5EF4-FFF2-40B4-BE49-F238E27FC236}">
                    <a16:creationId xmlns:a16="http://schemas.microsoft.com/office/drawing/2014/main" id="{C6EF0ABD-00BA-416D-A887-BF5356467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5" name="Freeform 28">
                <a:extLst>
                  <a:ext uri="{FF2B5EF4-FFF2-40B4-BE49-F238E27FC236}">
                    <a16:creationId xmlns:a16="http://schemas.microsoft.com/office/drawing/2014/main" id="{5351440F-1165-419D-BABE-FB1668B63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6" name="Freeform 29">
                <a:extLst>
                  <a:ext uri="{FF2B5EF4-FFF2-40B4-BE49-F238E27FC236}">
                    <a16:creationId xmlns:a16="http://schemas.microsoft.com/office/drawing/2014/main" id="{378D7850-6D44-4FAE-8658-1C4F007A1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7" name="Freeform 30">
                <a:extLst>
                  <a:ext uri="{FF2B5EF4-FFF2-40B4-BE49-F238E27FC236}">
                    <a16:creationId xmlns:a16="http://schemas.microsoft.com/office/drawing/2014/main" id="{47ADD02E-E781-48E8-B89E-FFC0E3390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8" name="Freeform 31">
                <a:extLst>
                  <a:ext uri="{FF2B5EF4-FFF2-40B4-BE49-F238E27FC236}">
                    <a16:creationId xmlns:a16="http://schemas.microsoft.com/office/drawing/2014/main" id="{B04DAA63-3107-4296-A9DC-12260B9E8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9" name="Freeform 32">
                <a:extLst>
                  <a:ext uri="{FF2B5EF4-FFF2-40B4-BE49-F238E27FC236}">
                    <a16:creationId xmlns:a16="http://schemas.microsoft.com/office/drawing/2014/main" id="{FED14A2F-E241-4268-939E-6AAE3168F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0" name="Freeform 33">
                <a:extLst>
                  <a:ext uri="{FF2B5EF4-FFF2-40B4-BE49-F238E27FC236}">
                    <a16:creationId xmlns:a16="http://schemas.microsoft.com/office/drawing/2014/main" id="{2A2C873B-46F8-4923-BD5D-534B3C36E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1" name="Freeform 34">
                <a:extLst>
                  <a:ext uri="{FF2B5EF4-FFF2-40B4-BE49-F238E27FC236}">
                    <a16:creationId xmlns:a16="http://schemas.microsoft.com/office/drawing/2014/main" id="{143D8492-8F3A-44B2-BE03-68D4CDBFF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2" name="Freeform 35">
                <a:extLst>
                  <a:ext uri="{FF2B5EF4-FFF2-40B4-BE49-F238E27FC236}">
                    <a16:creationId xmlns:a16="http://schemas.microsoft.com/office/drawing/2014/main" id="{51D89E02-CE01-4FC3-888A-AD3EE4030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3" name="Freeform 36">
                <a:extLst>
                  <a:ext uri="{FF2B5EF4-FFF2-40B4-BE49-F238E27FC236}">
                    <a16:creationId xmlns:a16="http://schemas.microsoft.com/office/drawing/2014/main" id="{F5A54D63-3AE3-406E-85D1-B1B115D80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4" name="Freeform 37">
                <a:extLst>
                  <a:ext uri="{FF2B5EF4-FFF2-40B4-BE49-F238E27FC236}">
                    <a16:creationId xmlns:a16="http://schemas.microsoft.com/office/drawing/2014/main" id="{0E1275F3-B6F1-4DBB-A7A7-E1D32D6E4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5" name="Freeform 38">
                <a:extLst>
                  <a:ext uri="{FF2B5EF4-FFF2-40B4-BE49-F238E27FC236}">
                    <a16:creationId xmlns:a16="http://schemas.microsoft.com/office/drawing/2014/main" id="{E5ADC8C5-D10D-4E15-97B4-A5BE8E621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6" name="Freeform 39">
                <a:extLst>
                  <a:ext uri="{FF2B5EF4-FFF2-40B4-BE49-F238E27FC236}">
                    <a16:creationId xmlns:a16="http://schemas.microsoft.com/office/drawing/2014/main" id="{7B28F926-D273-4C11-8650-E52A669BF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7" name="Freeform 40">
                <a:extLst>
                  <a:ext uri="{FF2B5EF4-FFF2-40B4-BE49-F238E27FC236}">
                    <a16:creationId xmlns:a16="http://schemas.microsoft.com/office/drawing/2014/main" id="{1CE116D3-DD6F-4D1E-8D47-66A6F13DA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8" name="Freeform 41">
                <a:extLst>
                  <a:ext uri="{FF2B5EF4-FFF2-40B4-BE49-F238E27FC236}">
                    <a16:creationId xmlns:a16="http://schemas.microsoft.com/office/drawing/2014/main" id="{822DE8D9-D4B3-498E-B5FD-F19EE8824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9" name="Freeform 42">
                <a:extLst>
                  <a:ext uri="{FF2B5EF4-FFF2-40B4-BE49-F238E27FC236}">
                    <a16:creationId xmlns:a16="http://schemas.microsoft.com/office/drawing/2014/main" id="{685DDFF2-3F91-490A-ABA3-AB5DDB8CF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0" name="Freeform 43">
                <a:extLst>
                  <a:ext uri="{FF2B5EF4-FFF2-40B4-BE49-F238E27FC236}">
                    <a16:creationId xmlns:a16="http://schemas.microsoft.com/office/drawing/2014/main" id="{B3EC8CE7-3EB6-417B-A4D2-500392B3E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1" name="Freeform 44">
                <a:extLst>
                  <a:ext uri="{FF2B5EF4-FFF2-40B4-BE49-F238E27FC236}">
                    <a16:creationId xmlns:a16="http://schemas.microsoft.com/office/drawing/2014/main" id="{2E220600-774E-46C2-BD94-F91F7024E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2" name="Freeform 45">
                <a:extLst>
                  <a:ext uri="{FF2B5EF4-FFF2-40B4-BE49-F238E27FC236}">
                    <a16:creationId xmlns:a16="http://schemas.microsoft.com/office/drawing/2014/main" id="{12594848-69CB-4AFD-B14D-61725E34F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3" name="Freeform 46">
                <a:extLst>
                  <a:ext uri="{FF2B5EF4-FFF2-40B4-BE49-F238E27FC236}">
                    <a16:creationId xmlns:a16="http://schemas.microsoft.com/office/drawing/2014/main" id="{283129C9-CFDC-4817-A3B5-E5A45B864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4" name="Freeform 47">
                <a:extLst>
                  <a:ext uri="{FF2B5EF4-FFF2-40B4-BE49-F238E27FC236}">
                    <a16:creationId xmlns:a16="http://schemas.microsoft.com/office/drawing/2014/main" id="{C833C4D7-ACA6-45AA-98E6-6FE331BD6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5" name="Freeform 48">
                <a:extLst>
                  <a:ext uri="{FF2B5EF4-FFF2-40B4-BE49-F238E27FC236}">
                    <a16:creationId xmlns:a16="http://schemas.microsoft.com/office/drawing/2014/main" id="{01919571-D58F-4993-A251-A57A2E4EA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6" name="Freeform 49">
                <a:extLst>
                  <a:ext uri="{FF2B5EF4-FFF2-40B4-BE49-F238E27FC236}">
                    <a16:creationId xmlns:a16="http://schemas.microsoft.com/office/drawing/2014/main" id="{AEF7A720-4B3B-4C9C-8DE6-EEDE7AD32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7" name="Freeform 50">
                <a:extLst>
                  <a:ext uri="{FF2B5EF4-FFF2-40B4-BE49-F238E27FC236}">
                    <a16:creationId xmlns:a16="http://schemas.microsoft.com/office/drawing/2014/main" id="{CE9C8DDD-06B3-46CE-A342-20F07C289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8" name="Freeform 51">
                <a:extLst>
                  <a:ext uri="{FF2B5EF4-FFF2-40B4-BE49-F238E27FC236}">
                    <a16:creationId xmlns:a16="http://schemas.microsoft.com/office/drawing/2014/main" id="{90640E37-BA94-4CFF-A1C0-E9CBEE1D6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9" name="Freeform 52">
                <a:extLst>
                  <a:ext uri="{FF2B5EF4-FFF2-40B4-BE49-F238E27FC236}">
                    <a16:creationId xmlns:a16="http://schemas.microsoft.com/office/drawing/2014/main" id="{7768F48D-1A37-4018-B741-70D4C6391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0" name="Freeform 53">
                <a:extLst>
                  <a:ext uri="{FF2B5EF4-FFF2-40B4-BE49-F238E27FC236}">
                    <a16:creationId xmlns:a16="http://schemas.microsoft.com/office/drawing/2014/main" id="{270987F9-D58C-447E-A92D-134090D00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1" name="Freeform 54">
                <a:extLst>
                  <a:ext uri="{FF2B5EF4-FFF2-40B4-BE49-F238E27FC236}">
                    <a16:creationId xmlns:a16="http://schemas.microsoft.com/office/drawing/2014/main" id="{8ABAF562-A221-4938-BA71-7B2C4FB24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2" name="Freeform 55">
                <a:extLst>
                  <a:ext uri="{FF2B5EF4-FFF2-40B4-BE49-F238E27FC236}">
                    <a16:creationId xmlns:a16="http://schemas.microsoft.com/office/drawing/2014/main" id="{06F6DE6C-7145-4D50-8EEB-CB976DE57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3" name="Freeform 56">
                <a:extLst>
                  <a:ext uri="{FF2B5EF4-FFF2-40B4-BE49-F238E27FC236}">
                    <a16:creationId xmlns:a16="http://schemas.microsoft.com/office/drawing/2014/main" id="{23957782-33CB-48FC-AAE3-85B5CB634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4" name="Freeform 57">
                <a:extLst>
                  <a:ext uri="{FF2B5EF4-FFF2-40B4-BE49-F238E27FC236}">
                    <a16:creationId xmlns:a16="http://schemas.microsoft.com/office/drawing/2014/main" id="{D5D554B4-81AE-47ED-A776-E62E9B401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5" name="Freeform 58">
                <a:extLst>
                  <a:ext uri="{FF2B5EF4-FFF2-40B4-BE49-F238E27FC236}">
                    <a16:creationId xmlns:a16="http://schemas.microsoft.com/office/drawing/2014/main" id="{EE47175B-3645-4CC7-ADEB-117110D70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6" name="Freeform 59">
                <a:extLst>
                  <a:ext uri="{FF2B5EF4-FFF2-40B4-BE49-F238E27FC236}">
                    <a16:creationId xmlns:a16="http://schemas.microsoft.com/office/drawing/2014/main" id="{4BB1911A-C36C-48F4-9633-F1D850945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7" name="Freeform 60">
                <a:extLst>
                  <a:ext uri="{FF2B5EF4-FFF2-40B4-BE49-F238E27FC236}">
                    <a16:creationId xmlns:a16="http://schemas.microsoft.com/office/drawing/2014/main" id="{ADBBFCB1-65A5-48F5-8941-E033D1004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8" name="Freeform 61">
                <a:extLst>
                  <a:ext uri="{FF2B5EF4-FFF2-40B4-BE49-F238E27FC236}">
                    <a16:creationId xmlns:a16="http://schemas.microsoft.com/office/drawing/2014/main" id="{9C6DCE84-FFAE-450E-B4B4-FFDB61988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39" name="Freeform 62">
                <a:extLst>
                  <a:ext uri="{FF2B5EF4-FFF2-40B4-BE49-F238E27FC236}">
                    <a16:creationId xmlns:a16="http://schemas.microsoft.com/office/drawing/2014/main" id="{BC1153EE-F8F5-4EA8-BA15-EC8A87646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0" name="Oval 63">
                <a:extLst>
                  <a:ext uri="{FF2B5EF4-FFF2-40B4-BE49-F238E27FC236}">
                    <a16:creationId xmlns:a16="http://schemas.microsoft.com/office/drawing/2014/main" id="{8E46FC0E-8A04-4AE1-8AA7-63B42EA98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1" name="Freeform 64">
                <a:extLst>
                  <a:ext uri="{FF2B5EF4-FFF2-40B4-BE49-F238E27FC236}">
                    <a16:creationId xmlns:a16="http://schemas.microsoft.com/office/drawing/2014/main" id="{7ABF9CA8-B452-4981-911C-D356295EC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2" name="Freeform 65">
                <a:extLst>
                  <a:ext uri="{FF2B5EF4-FFF2-40B4-BE49-F238E27FC236}">
                    <a16:creationId xmlns:a16="http://schemas.microsoft.com/office/drawing/2014/main" id="{C1043DC7-1894-453A-809A-80CCAB672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3" name="Freeform 66">
                <a:extLst>
                  <a:ext uri="{FF2B5EF4-FFF2-40B4-BE49-F238E27FC236}">
                    <a16:creationId xmlns:a16="http://schemas.microsoft.com/office/drawing/2014/main" id="{EA2C50C3-0B2A-43BC-916A-71884D226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4" name="Freeform 67">
                <a:extLst>
                  <a:ext uri="{FF2B5EF4-FFF2-40B4-BE49-F238E27FC236}">
                    <a16:creationId xmlns:a16="http://schemas.microsoft.com/office/drawing/2014/main" id="{ED544905-6919-4D87-BF6F-8166A067C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5" name="Freeform 68">
                <a:extLst>
                  <a:ext uri="{FF2B5EF4-FFF2-40B4-BE49-F238E27FC236}">
                    <a16:creationId xmlns:a16="http://schemas.microsoft.com/office/drawing/2014/main" id="{8A12C7EC-A75D-4A12-A712-6FCFB9D315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6" name="Freeform 69">
                <a:extLst>
                  <a:ext uri="{FF2B5EF4-FFF2-40B4-BE49-F238E27FC236}">
                    <a16:creationId xmlns:a16="http://schemas.microsoft.com/office/drawing/2014/main" id="{7E16C3EE-7881-4ACA-B504-9F391F104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7" name="Freeform 70">
                <a:extLst>
                  <a:ext uri="{FF2B5EF4-FFF2-40B4-BE49-F238E27FC236}">
                    <a16:creationId xmlns:a16="http://schemas.microsoft.com/office/drawing/2014/main" id="{B0BFADF7-7C1C-4D21-8DD2-99C545852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8" name="Freeform 71">
                <a:extLst>
                  <a:ext uri="{FF2B5EF4-FFF2-40B4-BE49-F238E27FC236}">
                    <a16:creationId xmlns:a16="http://schemas.microsoft.com/office/drawing/2014/main" id="{4A7BF482-5A5B-4682-AFFC-58507D624E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9" name="Freeform 72">
                <a:extLst>
                  <a:ext uri="{FF2B5EF4-FFF2-40B4-BE49-F238E27FC236}">
                    <a16:creationId xmlns:a16="http://schemas.microsoft.com/office/drawing/2014/main" id="{562F7CD8-54ED-4582-B081-648D94DFEE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0" name="Freeform 73">
                <a:extLst>
                  <a:ext uri="{FF2B5EF4-FFF2-40B4-BE49-F238E27FC236}">
                    <a16:creationId xmlns:a16="http://schemas.microsoft.com/office/drawing/2014/main" id="{6394E9E0-3C5A-4370-A975-43CC033B0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1" name="Freeform 74">
                <a:extLst>
                  <a:ext uri="{FF2B5EF4-FFF2-40B4-BE49-F238E27FC236}">
                    <a16:creationId xmlns:a16="http://schemas.microsoft.com/office/drawing/2014/main" id="{E038F6B4-F27A-4549-988C-B184D5AB8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183" name="그룹 182">
              <a:extLst>
                <a:ext uri="{FF2B5EF4-FFF2-40B4-BE49-F238E27FC236}">
                  <a16:creationId xmlns:a16="http://schemas.microsoft.com/office/drawing/2014/main" id="{9CEC457C-484C-4042-9865-80DD86D2E75B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184" name="Freeform 75">
                <a:extLst>
                  <a:ext uri="{FF2B5EF4-FFF2-40B4-BE49-F238E27FC236}">
                    <a16:creationId xmlns:a16="http://schemas.microsoft.com/office/drawing/2014/main" id="{9133143E-CB95-4ADE-BEF1-81AB8E1A7A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5" name="Freeform 76">
                <a:extLst>
                  <a:ext uri="{FF2B5EF4-FFF2-40B4-BE49-F238E27FC236}">
                    <a16:creationId xmlns:a16="http://schemas.microsoft.com/office/drawing/2014/main" id="{CC8A5A4D-924E-4E60-A805-D4403BE3B8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6" name="Freeform 77">
                <a:extLst>
                  <a:ext uri="{FF2B5EF4-FFF2-40B4-BE49-F238E27FC236}">
                    <a16:creationId xmlns:a16="http://schemas.microsoft.com/office/drawing/2014/main" id="{4A78B08F-3E98-42CE-BB2F-B7BE5B889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187" name="Freeform 78">
                <a:extLst>
                  <a:ext uri="{FF2B5EF4-FFF2-40B4-BE49-F238E27FC236}">
                    <a16:creationId xmlns:a16="http://schemas.microsoft.com/office/drawing/2014/main" id="{253CCAF6-2441-4E79-8D4A-597B1B3997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3" name="Title 1">
            <a:extLst>
              <a:ext uri="{FF2B5EF4-FFF2-40B4-BE49-F238E27FC236}">
                <a16:creationId xmlns:a16="http://schemas.microsoft.com/office/drawing/2014/main" id="{932FC8C5-55DC-4F9F-8FFA-261ADC7060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8860" y="416714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B3109620-5F79-4632-BEBA-4BDE005A44A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45762" y="143666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2886537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110">
          <p15:clr>
            <a:srgbClr val="FBAE40"/>
          </p15:clr>
        </p15:guide>
        <p15:guide id="2" pos="356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E153AC3-F163-49C9-923A-B4312CD443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935" y="0"/>
            <a:ext cx="1344971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2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A1D880B-7B2B-4514-8E80-CFEB6597A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935" y="0"/>
            <a:ext cx="1344971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82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31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686171" y="2152604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타이틀 텍스트를 입력해주세요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734059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508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-509" y="2416860"/>
            <a:ext cx="59421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그룹 91"/>
          <p:cNvGrpSpPr/>
          <p:nvPr/>
        </p:nvGrpSpPr>
        <p:grpSpPr>
          <a:xfrm>
            <a:off x="11786302" y="6545766"/>
            <a:ext cx="1135052" cy="586597"/>
            <a:chOff x="8834434" y="6065043"/>
            <a:chExt cx="1370012" cy="70802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90" name="그룹 89"/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Oval 63"/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66"/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68"/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70"/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71"/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72"/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91" name="그룹 90"/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85" name="Freeform 75"/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76"/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Freeform 78"/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734062" y="1633589"/>
            <a:ext cx="1653017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ko-KR" altLang="en-US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사업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734059" y="4377568"/>
            <a:ext cx="1337226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</a:t>
            </a:r>
            <a:r>
              <a:rPr lang="ko-KR" altLang="en-US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교수님</a:t>
            </a:r>
          </a:p>
        </p:txBody>
      </p:sp>
    </p:spTree>
    <p:extLst>
      <p:ext uri="{BB962C8B-B14F-4D97-AF65-F5344CB8AC3E}">
        <p14:creationId xmlns:p14="http://schemas.microsoft.com/office/powerpoint/2010/main" val="1089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C3E09A6E-5825-4092-8110-674626FC8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3F16B4A5-FE8C-4BF6-903A-AD811285EE51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7">
            <a:extLst>
              <a:ext uri="{FF2B5EF4-FFF2-40B4-BE49-F238E27FC236}">
                <a16:creationId xmlns:a16="http://schemas.microsoft.com/office/drawing/2014/main" id="{336BC049-BE0B-46AC-8F29-E3234C8FC82B}"/>
              </a:ext>
            </a:extLst>
          </p:cNvPr>
          <p:cNvSpPr txBox="1"/>
          <p:nvPr/>
        </p:nvSpPr>
        <p:spPr>
          <a:xfrm>
            <a:off x="3646917" y="3115032"/>
            <a:ext cx="6026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D1240277-09D6-489E-9A18-CBBC27B62B50}"/>
              </a:ext>
            </a:extLst>
          </p:cNvPr>
          <p:cNvSpPr txBox="1"/>
          <p:nvPr/>
        </p:nvSpPr>
        <p:spPr>
          <a:xfrm>
            <a:off x="3697717" y="2485798"/>
            <a:ext cx="1516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F071FD0F-588A-4C1F-A524-F21F90B4D44D}"/>
              </a:ext>
            </a:extLst>
          </p:cNvPr>
          <p:cNvSpPr txBox="1"/>
          <p:nvPr/>
        </p:nvSpPr>
        <p:spPr>
          <a:xfrm>
            <a:off x="1775242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Ⅲ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1D17B4-9D0A-46C5-8302-39A20867CA6A}"/>
              </a:ext>
            </a:extLst>
          </p:cNvPr>
          <p:cNvSpPr txBox="1"/>
          <p:nvPr/>
        </p:nvSpPr>
        <p:spPr>
          <a:xfrm>
            <a:off x="2038135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C56E3AD-E334-40E8-9B83-9B28C1D33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D953D714-934B-4247-8AAF-303B014A6123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7">
            <a:extLst>
              <a:ext uri="{FF2B5EF4-FFF2-40B4-BE49-F238E27FC236}">
                <a16:creationId xmlns:a16="http://schemas.microsoft.com/office/drawing/2014/main" id="{329BF2BE-B3C9-4CD7-820C-7B975573EF20}"/>
              </a:ext>
            </a:extLst>
          </p:cNvPr>
          <p:cNvSpPr txBox="1"/>
          <p:nvPr/>
        </p:nvSpPr>
        <p:spPr>
          <a:xfrm>
            <a:off x="3646917" y="3115032"/>
            <a:ext cx="6026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63858587-AA6A-43E6-9BF5-EC9FCC7259DE}"/>
              </a:ext>
            </a:extLst>
          </p:cNvPr>
          <p:cNvSpPr txBox="1"/>
          <p:nvPr/>
        </p:nvSpPr>
        <p:spPr>
          <a:xfrm>
            <a:off x="3697717" y="2485798"/>
            <a:ext cx="1516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69051D92-D506-4C3A-B68A-EB636600E6C7}"/>
              </a:ext>
            </a:extLst>
          </p:cNvPr>
          <p:cNvSpPr txBox="1"/>
          <p:nvPr/>
        </p:nvSpPr>
        <p:spPr>
          <a:xfrm>
            <a:off x="1775242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Ⅳ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99CA0C-F491-44E2-8A97-3BEF403137A4}"/>
              </a:ext>
            </a:extLst>
          </p:cNvPr>
          <p:cNvSpPr txBox="1"/>
          <p:nvPr/>
        </p:nvSpPr>
        <p:spPr>
          <a:xfrm>
            <a:off x="2038135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9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B1276451-8CB0-46B8-9B06-BE70DA3CBF0F}"/>
              </a:ext>
            </a:extLst>
          </p:cNvPr>
          <p:cNvGrpSpPr/>
          <p:nvPr/>
        </p:nvGrpSpPr>
        <p:grpSpPr>
          <a:xfrm>
            <a:off x="604605" y="6456557"/>
            <a:ext cx="1130770" cy="584384"/>
            <a:chOff x="8834434" y="6065043"/>
            <a:chExt cx="1370012" cy="7080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6976A3D-2B36-4149-8656-BD1393236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1AD9546-F2A1-42E4-AD7B-2CE64C0FB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9544C2F9-236F-412A-AEF4-C45C123C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5271AA1-89FF-4392-9908-8DB097155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FC514F5A-A689-456F-A0AF-9942E3EF3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E81C3DE7-1E81-4B35-9F7C-5DF6815DD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405B3E88-7E56-4AC8-B8D8-50E3F14D3519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4505C9BC-E9D3-4228-B3E4-EB1875D71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DD1B3688-0B65-47A2-BE99-64AE40C9A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3FC21A0-9611-44E5-998B-E71E0F8EF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A60B351F-429B-4BCC-8FAD-F8A06C572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7023D34B-2B39-4F18-B4AC-775AC6F0B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5ADE4BEF-5975-4F3B-B3E1-3DE77DC2B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F0C38883-DFCE-402C-83DD-44C7EEE08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4BA7E78B-FF76-48A8-88CB-771CAF12F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D02F2F3-8811-484F-AC8C-60EEB51F0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997C9DB-03DC-4602-AC14-D6C6EC253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7CA8B24D-8F17-4744-BBCF-E899E462D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473F5994-36CB-49FC-8C28-EEB5C0A9A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384DE94A-C05D-4C10-AC04-805C9A019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64A6451E-3827-4C30-8A62-6B5C83EDC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FBC8AD61-7615-4EE7-8A09-0AEA9B37D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A3935A35-02B8-4AD1-A221-92727243E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0FFEFF2-7ABF-4B6C-8BB6-D6973FED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B63BD518-9923-4F25-A46F-E05F9433E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FE7CACA9-B650-43BE-B627-B8D2DB1D4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A0A5CB11-6387-4EB3-96E8-F8C485483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5CE7F12A-EF7D-442E-9B5B-269CAB080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EBE683A8-6C57-4DF9-8EE0-5FF6CD452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A9CAAC00-0314-4C9F-9C14-E1BD6A903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BD94AD44-3160-48DF-8A78-7E1826156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84485964-FA25-4B2B-A82E-780E32EEC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0AAF431A-8953-407E-932B-F5F380122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D6E9B49D-588B-456E-8EB8-201EFA252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F9D91B5-6290-47AE-837E-C9C134EDA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C84BAADD-8192-4F1E-B11A-0A2AEB063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4BF4214E-B80F-43B7-B0EF-73559FBCB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AF8C6BA6-9138-4894-8D52-D3841D197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EB08B654-1028-4ED7-95A7-79FD6387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08F3E7EE-67AD-46CA-A121-32F60744A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4BC0A0A1-9626-4BEE-A50D-5031C161D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0AEEACB3-B2C3-4FCE-8115-6C692BC4F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0B33273E-0C40-488A-90F1-35DEC141D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05F98843-EA74-4001-BB71-224CB5A0A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2B7771AF-FD59-4A24-ACB3-7196AF15E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3AB3D777-8541-4658-8391-924940E52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A9BE99A3-AF9D-4378-98F0-7C00EBBF6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E5B4D310-A7CB-4857-81BE-84FBBB984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59D9C37F-738B-4977-B52B-79BCED821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F8F87E1A-668C-480C-B3C4-54C6C8746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7E9274DF-74EC-4781-83D4-5FB7F1C1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125814C-9664-454B-8E34-A01C8ECCD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BB681A6B-C862-4131-AD60-45E857830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E6A25BDA-21A8-49F2-BF8D-29B923870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19E8408-3543-415B-90C3-B13E4B147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801F56FC-5851-40CD-9762-2B76AC3BC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378A2BE6-CDC3-4F8F-A0D8-EF8A4D896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9898136B-E593-414D-BD0D-294BB934D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ABA97C44-EA32-412A-B4AA-91D6B8D28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Oval 63">
                <a:extLst>
                  <a:ext uri="{FF2B5EF4-FFF2-40B4-BE49-F238E27FC236}">
                    <a16:creationId xmlns:a16="http://schemas.microsoft.com/office/drawing/2014/main" id="{56D35222-DE25-468F-AF69-C4C6B0D1A4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A85DA7A0-7320-429F-A6B5-968414A1A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04D0AAA1-6EEF-44CF-BF04-1CD4850E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70EA6822-E43E-43B2-9435-4729864C3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4A155B92-32F9-43E4-8157-752570567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D53AD23B-D69E-4732-83A0-77C4376072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03B95F0F-A19B-43F5-BC2B-3DA4C8352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C2C45492-6DB7-491F-AE5E-85BAB0D821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92DA6B61-A3BB-4492-A6F1-91DCFDCFD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1C8EA7C8-7AE0-46F0-A715-49062794D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5D712BD-C4B1-4A30-8990-4082CBD07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8379E62C-846C-4B1C-9DD9-456BF1A5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26E8970C-834E-4D73-A012-D69EF2D813A6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18" name="Freeform 75">
                <a:extLst>
                  <a:ext uri="{FF2B5EF4-FFF2-40B4-BE49-F238E27FC236}">
                    <a16:creationId xmlns:a16="http://schemas.microsoft.com/office/drawing/2014/main" id="{B10A9CD3-E30A-455E-A297-81499F38AB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" name="Freeform 76">
                <a:extLst>
                  <a:ext uri="{FF2B5EF4-FFF2-40B4-BE49-F238E27FC236}">
                    <a16:creationId xmlns:a16="http://schemas.microsoft.com/office/drawing/2014/main" id="{756FB0E2-57B6-4B30-B19A-1E21CF9CA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" name="Freeform 77">
                <a:extLst>
                  <a:ext uri="{FF2B5EF4-FFF2-40B4-BE49-F238E27FC236}">
                    <a16:creationId xmlns:a16="http://schemas.microsoft.com/office/drawing/2014/main" id="{9D0E619D-9167-47A6-8BF8-80FD056EF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" name="Freeform 78">
                <a:extLst>
                  <a:ext uri="{FF2B5EF4-FFF2-40B4-BE49-F238E27FC236}">
                    <a16:creationId xmlns:a16="http://schemas.microsoft.com/office/drawing/2014/main" id="{8D156D24-D0C3-4E73-ADCE-F941174865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1834932D-9B5F-4692-8EA4-EFC3FE9C9830}"/>
              </a:ext>
            </a:extLst>
          </p:cNvPr>
          <p:cNvGrpSpPr/>
          <p:nvPr/>
        </p:nvGrpSpPr>
        <p:grpSpPr>
          <a:xfrm>
            <a:off x="3891551" y="2329499"/>
            <a:ext cx="5656677" cy="1773503"/>
            <a:chOff x="2345619" y="1908814"/>
            <a:chExt cx="6000586" cy="1881327"/>
          </a:xfrm>
        </p:grpSpPr>
        <p:sp>
          <p:nvSpPr>
            <p:cNvPr id="90" name="TextBox 17">
              <a:extLst>
                <a:ext uri="{FF2B5EF4-FFF2-40B4-BE49-F238E27FC236}">
                  <a16:creationId xmlns:a16="http://schemas.microsoft.com/office/drawing/2014/main" id="{BE0ACE3B-42A0-4AD0-8BC6-C466DFA168A0}"/>
                </a:ext>
              </a:extLst>
            </p:cNvPr>
            <p:cNvSpPr txBox="1"/>
            <p:nvPr/>
          </p:nvSpPr>
          <p:spPr>
            <a:xfrm>
              <a:off x="3067123" y="3104515"/>
              <a:ext cx="4557575" cy="685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3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감    사    합    </a:t>
              </a:r>
              <a:r>
                <a:rPr lang="ko-KR" altLang="en-US" sz="36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니</a:t>
              </a:r>
              <a:r>
                <a:rPr lang="ko-KR" altLang="en-US" sz="3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   다</a:t>
              </a:r>
            </a:p>
          </p:txBody>
        </p:sp>
        <p:sp>
          <p:nvSpPr>
            <p:cNvPr id="91" name="TextBox 17">
              <a:extLst>
                <a:ext uri="{FF2B5EF4-FFF2-40B4-BE49-F238E27FC236}">
                  <a16:creationId xmlns:a16="http://schemas.microsoft.com/office/drawing/2014/main" id="{DED2C0CB-DB16-4C84-844C-23FFCDFE765D}"/>
                </a:ext>
              </a:extLst>
            </p:cNvPr>
            <p:cNvSpPr txBox="1"/>
            <p:nvPr/>
          </p:nvSpPr>
          <p:spPr>
            <a:xfrm>
              <a:off x="2345619" y="1908814"/>
              <a:ext cx="6000586" cy="12733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THANK YOU</a:t>
              </a:r>
              <a:endParaRPr lang="ko-KR" altLang="en-US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329C8FF-4997-4FE3-9448-89B17AFFE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605" y="6455674"/>
            <a:ext cx="1133954" cy="58526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3349F57-8077-47CF-90A5-D53C1F42362A}"/>
              </a:ext>
            </a:extLst>
          </p:cNvPr>
          <p:cNvGrpSpPr/>
          <p:nvPr/>
        </p:nvGrpSpPr>
        <p:grpSpPr>
          <a:xfrm>
            <a:off x="3891551" y="2329499"/>
            <a:ext cx="5656677" cy="1773503"/>
            <a:chOff x="2345619" y="1908814"/>
            <a:chExt cx="6000586" cy="1881327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F41D9C93-BE45-4EE3-A479-A8CF32F90E84}"/>
                </a:ext>
              </a:extLst>
            </p:cNvPr>
            <p:cNvSpPr txBox="1"/>
            <p:nvPr/>
          </p:nvSpPr>
          <p:spPr>
            <a:xfrm>
              <a:off x="3067123" y="3104515"/>
              <a:ext cx="4557575" cy="685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3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감    사    합    </a:t>
              </a:r>
              <a:r>
                <a:rPr lang="ko-KR" altLang="en-US" sz="36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니</a:t>
              </a:r>
              <a:r>
                <a:rPr lang="ko-KR" altLang="en-US" sz="3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   다</a:t>
              </a:r>
            </a:p>
          </p:txBody>
        </p:sp>
        <p:sp>
          <p:nvSpPr>
            <p:cNvPr id="88" name="TextBox 17">
              <a:extLst>
                <a:ext uri="{FF2B5EF4-FFF2-40B4-BE49-F238E27FC236}">
                  <a16:creationId xmlns:a16="http://schemas.microsoft.com/office/drawing/2014/main" id="{9A349EAD-44A6-48C5-93BB-1BC18D622A6A}"/>
                </a:ext>
              </a:extLst>
            </p:cNvPr>
            <p:cNvSpPr txBox="1"/>
            <p:nvPr/>
          </p:nvSpPr>
          <p:spPr>
            <a:xfrm>
              <a:off x="2345619" y="1908814"/>
              <a:ext cx="6000586" cy="12733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T</a:t>
              </a:r>
              <a:r>
                <a:rPr lang="en-US" altLang="ko-KR" sz="7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HANK </a:t>
              </a:r>
              <a:r>
                <a:rPr lang="en-US" altLang="ko-KR" sz="7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Y</a:t>
              </a:r>
              <a:r>
                <a:rPr lang="en-US" altLang="ko-KR" sz="7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OU</a:t>
              </a:r>
              <a:endParaRPr lang="ko-KR" altLang="en-US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8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E0598E1-1BD1-480E-B0F8-6FA0EA425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7326" y="6547831"/>
            <a:ext cx="1140051" cy="585267"/>
          </a:xfrm>
          <a:prstGeom prst="rect">
            <a:avLst/>
          </a:prstGeom>
        </p:spPr>
      </p:pic>
      <p:sp>
        <p:nvSpPr>
          <p:cNvPr id="8" name="TextBox 17">
            <a:extLst>
              <a:ext uri="{FF2B5EF4-FFF2-40B4-BE49-F238E27FC236}">
                <a16:creationId xmlns:a16="http://schemas.microsoft.com/office/drawing/2014/main" id="{4DB82879-0571-4418-9AEB-E994BFC9EBFF}"/>
              </a:ext>
            </a:extLst>
          </p:cNvPr>
          <p:cNvSpPr txBox="1"/>
          <p:nvPr/>
        </p:nvSpPr>
        <p:spPr>
          <a:xfrm>
            <a:off x="686171" y="2152604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타이틀 텍스트를 입력해주세요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55E94B-0DC1-40A5-ADD4-9E93EDD02D17}"/>
              </a:ext>
            </a:extLst>
          </p:cNvPr>
          <p:cNvSpPr txBox="1"/>
          <p:nvPr/>
        </p:nvSpPr>
        <p:spPr>
          <a:xfrm>
            <a:off x="734059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508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4B09A384-E936-474D-B874-E91BD1E9DCDD}"/>
              </a:ext>
            </a:extLst>
          </p:cNvPr>
          <p:cNvCxnSpPr>
            <a:cxnSpLocks/>
          </p:cNvCxnSpPr>
          <p:nvPr/>
        </p:nvCxnSpPr>
        <p:spPr>
          <a:xfrm flipH="1">
            <a:off x="-509" y="2416860"/>
            <a:ext cx="59421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2A0EF9E-D644-4FDA-815A-EC45290CF35D}"/>
              </a:ext>
            </a:extLst>
          </p:cNvPr>
          <p:cNvSpPr txBox="1"/>
          <p:nvPr/>
        </p:nvSpPr>
        <p:spPr>
          <a:xfrm>
            <a:off x="734062" y="1633589"/>
            <a:ext cx="1653017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ko-KR" altLang="en-US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사업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097CEF5-6D33-4664-8587-D5D26A0BD0AD}"/>
              </a:ext>
            </a:extLst>
          </p:cNvPr>
          <p:cNvSpPr txBox="1"/>
          <p:nvPr/>
        </p:nvSpPr>
        <p:spPr>
          <a:xfrm>
            <a:off x="734059" y="4377568"/>
            <a:ext cx="1337226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</a:t>
            </a:r>
            <a:r>
              <a:rPr lang="ko-KR" altLang="en-US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교수님</a:t>
            </a:r>
          </a:p>
        </p:txBody>
      </p:sp>
    </p:spTree>
    <p:extLst>
      <p:ext uri="{BB962C8B-B14F-4D97-AF65-F5344CB8AC3E}">
        <p14:creationId xmlns:p14="http://schemas.microsoft.com/office/powerpoint/2010/main" val="5653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7">
            <a:extLst>
              <a:ext uri="{FF2B5EF4-FFF2-40B4-BE49-F238E27FC236}">
                <a16:creationId xmlns:a16="http://schemas.microsoft.com/office/drawing/2014/main" id="{F29C37F3-8DE9-4C5B-AFAE-8F3DDCFE5C79}"/>
              </a:ext>
            </a:extLst>
          </p:cNvPr>
          <p:cNvSpPr txBox="1"/>
          <p:nvPr/>
        </p:nvSpPr>
        <p:spPr>
          <a:xfrm>
            <a:off x="631052" y="1013722"/>
            <a:ext cx="28552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4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5206560" y="1099493"/>
            <a:ext cx="5776759" cy="5891986"/>
            <a:chOff x="4791441" y="936537"/>
            <a:chExt cx="6127971" cy="6250201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AF976517-420D-4258-A58E-CC93158EE202}"/>
                </a:ext>
              </a:extLst>
            </p:cNvPr>
            <p:cNvGrpSpPr/>
            <p:nvPr/>
          </p:nvGrpSpPr>
          <p:grpSpPr>
            <a:xfrm>
              <a:off x="4791441" y="936537"/>
              <a:ext cx="6127971" cy="1474146"/>
              <a:chOff x="4791441" y="936537"/>
              <a:chExt cx="6127971" cy="1474146"/>
            </a:xfrm>
          </p:grpSpPr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1C64DCAE-D923-4EC5-B9A4-4CF6B1F57CE5}"/>
                  </a:ext>
                </a:extLst>
              </p:cNvPr>
              <p:cNvSpPr txBox="1"/>
              <p:nvPr/>
            </p:nvSpPr>
            <p:spPr>
              <a:xfrm>
                <a:off x="4791441" y="936537"/>
                <a:ext cx="631212" cy="62032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Ⅰ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D7738BDF-18E2-44EF-A410-758230C13D82}"/>
                  </a:ext>
                </a:extLst>
              </p:cNvPr>
              <p:cNvSpPr txBox="1"/>
              <p:nvPr/>
            </p:nvSpPr>
            <p:spPr>
              <a:xfrm>
                <a:off x="5575747" y="1066307"/>
                <a:ext cx="2459207" cy="4244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708252BA-1982-49EE-9CFF-3CF052DC27CA}"/>
                  </a:ext>
                </a:extLst>
              </p:cNvPr>
              <p:cNvGrpSpPr/>
              <p:nvPr/>
            </p:nvGrpSpPr>
            <p:grpSpPr>
              <a:xfrm>
                <a:off x="8548406" y="1059156"/>
                <a:ext cx="2371006" cy="1351527"/>
                <a:chOff x="1785174" y="5619315"/>
                <a:chExt cx="2371006" cy="1351527"/>
              </a:xfrm>
            </p:grpSpPr>
            <p:sp>
              <p:nvSpPr>
                <p:cNvPr id="54" name="TextBox 17">
                  <a:extLst>
                    <a:ext uri="{FF2B5EF4-FFF2-40B4-BE49-F238E27FC236}">
                      <a16:creationId xmlns:a16="http://schemas.microsoft.com/office/drawing/2014/main" id="{60ABCCA5-B52E-4649-A92B-1D3AF6DC7637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2001783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TextBox 17">
                  <a:extLst>
                    <a:ext uri="{FF2B5EF4-FFF2-40B4-BE49-F238E27FC236}">
                      <a16:creationId xmlns:a16="http://schemas.microsoft.com/office/drawing/2014/main" id="{4C292E02-706B-4216-886E-EF2B776A0A87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21621ABC-593F-48CF-8416-5CA0C38CC0A7}"/>
                  </a:ext>
                </a:extLst>
              </p:cNvPr>
              <p:cNvSpPr/>
              <p:nvPr/>
            </p:nvSpPr>
            <p:spPr>
              <a:xfrm>
                <a:off x="5422850" y="1230268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B13B1729-83C6-4361-90E5-AB6F0143566C}"/>
                </a:ext>
              </a:extLst>
            </p:cNvPr>
            <p:cNvGrpSpPr/>
            <p:nvPr/>
          </p:nvGrpSpPr>
          <p:grpSpPr>
            <a:xfrm>
              <a:off x="4791441" y="2526020"/>
              <a:ext cx="6127971" cy="1476471"/>
              <a:chOff x="4791441" y="2526020"/>
              <a:chExt cx="6127971" cy="1476471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B207D209-6740-466F-8A19-EE136E4DA6C6}"/>
                  </a:ext>
                </a:extLst>
              </p:cNvPr>
              <p:cNvSpPr txBox="1"/>
              <p:nvPr/>
            </p:nvSpPr>
            <p:spPr>
              <a:xfrm>
                <a:off x="4791441" y="2526020"/>
                <a:ext cx="631212" cy="62032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Ⅱ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B585F84F-3F3A-40BF-BD21-DFA72037EAB0}"/>
                  </a:ext>
                </a:extLst>
              </p:cNvPr>
              <p:cNvSpPr/>
              <p:nvPr/>
            </p:nvSpPr>
            <p:spPr>
              <a:xfrm>
                <a:off x="5422850" y="2819752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17">
                <a:extLst>
                  <a:ext uri="{FF2B5EF4-FFF2-40B4-BE49-F238E27FC236}">
                    <a16:creationId xmlns:a16="http://schemas.microsoft.com/office/drawing/2014/main" id="{AB9C2F3F-8B2B-4086-93CB-F499A2439394}"/>
                  </a:ext>
                </a:extLst>
              </p:cNvPr>
              <p:cNvSpPr txBox="1"/>
              <p:nvPr/>
            </p:nvSpPr>
            <p:spPr>
              <a:xfrm>
                <a:off x="5575747" y="2658116"/>
                <a:ext cx="2459207" cy="4244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CA9BB98E-7FE4-4030-9762-FCC509318BCD}"/>
                  </a:ext>
                </a:extLst>
              </p:cNvPr>
              <p:cNvGrpSpPr/>
              <p:nvPr/>
            </p:nvGrpSpPr>
            <p:grpSpPr>
              <a:xfrm>
                <a:off x="8548406" y="2650963"/>
                <a:ext cx="2371006" cy="1351528"/>
                <a:chOff x="1785174" y="5619315"/>
                <a:chExt cx="2371006" cy="1351528"/>
              </a:xfrm>
            </p:grpSpPr>
            <p:sp>
              <p:nvSpPr>
                <p:cNvPr id="39" name="TextBox 17">
                  <a:extLst>
                    <a:ext uri="{FF2B5EF4-FFF2-40B4-BE49-F238E27FC236}">
                      <a16:creationId xmlns:a16="http://schemas.microsoft.com/office/drawing/2014/main" id="{45BEF31D-A8AA-463E-8D49-4D7A37835FB3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2001783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TextBox 17">
                  <a:extLst>
                    <a:ext uri="{FF2B5EF4-FFF2-40B4-BE49-F238E27FC236}">
                      <a16:creationId xmlns:a16="http://schemas.microsoft.com/office/drawing/2014/main" id="{37EAED82-CE98-48B5-A1A4-BA027F685338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4C5CF1E-396A-4B76-B491-15BEAF5D82A0}"/>
                </a:ext>
              </a:extLst>
            </p:cNvPr>
            <p:cNvGrpSpPr/>
            <p:nvPr/>
          </p:nvGrpSpPr>
          <p:grpSpPr>
            <a:xfrm>
              <a:off x="4791441" y="4115504"/>
              <a:ext cx="6127971" cy="1489351"/>
              <a:chOff x="4791441" y="4115504"/>
              <a:chExt cx="6127971" cy="1489351"/>
            </a:xfrm>
          </p:grpSpPr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835A2231-568F-4231-BDB7-CBE25A71E9CD}"/>
                  </a:ext>
                </a:extLst>
              </p:cNvPr>
              <p:cNvSpPr txBox="1"/>
              <p:nvPr/>
            </p:nvSpPr>
            <p:spPr>
              <a:xfrm>
                <a:off x="4791441" y="4115504"/>
                <a:ext cx="631212" cy="62032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Ⅲ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010E210B-7D51-4236-9C01-AA3F1894E181}"/>
                  </a:ext>
                </a:extLst>
              </p:cNvPr>
              <p:cNvSpPr/>
              <p:nvPr/>
            </p:nvSpPr>
            <p:spPr>
              <a:xfrm>
                <a:off x="5422850" y="4409235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EA6EBB5D-5617-4346-8BDD-3FF720BABE1B}"/>
                  </a:ext>
                </a:extLst>
              </p:cNvPr>
              <p:cNvSpPr txBox="1"/>
              <p:nvPr/>
            </p:nvSpPr>
            <p:spPr>
              <a:xfrm>
                <a:off x="5575747" y="4260479"/>
                <a:ext cx="2459207" cy="4244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19055D1-4132-4305-B05E-F03093543D0E}"/>
                  </a:ext>
                </a:extLst>
              </p:cNvPr>
              <p:cNvGrpSpPr/>
              <p:nvPr/>
            </p:nvGrpSpPr>
            <p:grpSpPr>
              <a:xfrm>
                <a:off x="8548406" y="4253327"/>
                <a:ext cx="2371006" cy="1351528"/>
                <a:chOff x="1785174" y="5619315"/>
                <a:chExt cx="2371006" cy="1351528"/>
              </a:xfrm>
            </p:grpSpPr>
            <p:sp>
              <p:nvSpPr>
                <p:cNvPr id="70" name="TextBox 17">
                  <a:extLst>
                    <a:ext uri="{FF2B5EF4-FFF2-40B4-BE49-F238E27FC236}">
                      <a16:creationId xmlns:a16="http://schemas.microsoft.com/office/drawing/2014/main" id="{8F7DF842-5832-4FBA-AFE0-67772480D5C2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2001783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TextBox 17">
                  <a:extLst>
                    <a:ext uri="{FF2B5EF4-FFF2-40B4-BE49-F238E27FC236}">
                      <a16:creationId xmlns:a16="http://schemas.microsoft.com/office/drawing/2014/main" id="{AA3E1F77-7559-400E-B580-2D7CC9097A5C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3EB5F9-8709-47A0-A602-3E3C3FCFC719}"/>
                </a:ext>
              </a:extLst>
            </p:cNvPr>
            <p:cNvGrpSpPr/>
            <p:nvPr/>
          </p:nvGrpSpPr>
          <p:grpSpPr>
            <a:xfrm>
              <a:off x="4791441" y="5704987"/>
              <a:ext cx="6127971" cy="1481751"/>
              <a:chOff x="4791441" y="5704987"/>
              <a:chExt cx="6127971" cy="1481751"/>
            </a:xfrm>
          </p:grpSpPr>
          <p:sp>
            <p:nvSpPr>
              <p:cNvPr id="64" name="TextBox 17">
                <a:extLst>
                  <a:ext uri="{FF2B5EF4-FFF2-40B4-BE49-F238E27FC236}">
                    <a16:creationId xmlns:a16="http://schemas.microsoft.com/office/drawing/2014/main" id="{46EBF250-A712-40E4-BBCA-7303CBC3605F}"/>
                  </a:ext>
                </a:extLst>
              </p:cNvPr>
              <p:cNvSpPr txBox="1"/>
              <p:nvPr/>
            </p:nvSpPr>
            <p:spPr>
              <a:xfrm>
                <a:off x="4791441" y="5704987"/>
                <a:ext cx="631212" cy="62032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32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Ⅳ</a:t>
                </a:r>
                <a:endPara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9C0861BD-E564-453C-B211-42A9C6B09B1F}"/>
                  </a:ext>
                </a:extLst>
              </p:cNvPr>
              <p:cNvSpPr/>
              <p:nvPr/>
            </p:nvSpPr>
            <p:spPr>
              <a:xfrm>
                <a:off x="5422850" y="599871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17">
                <a:extLst>
                  <a:ext uri="{FF2B5EF4-FFF2-40B4-BE49-F238E27FC236}">
                    <a16:creationId xmlns:a16="http://schemas.microsoft.com/office/drawing/2014/main" id="{E2B50A1E-5359-4A40-AB1B-2BEFC47B510E}"/>
                  </a:ext>
                </a:extLst>
              </p:cNvPr>
              <p:cNvSpPr txBox="1"/>
              <p:nvPr/>
            </p:nvSpPr>
            <p:spPr>
              <a:xfrm>
                <a:off x="5575747" y="5842362"/>
                <a:ext cx="2459207" cy="4244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20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89F1FB48-15FE-4F9D-8ABE-0E86406A58D2}"/>
                  </a:ext>
                </a:extLst>
              </p:cNvPr>
              <p:cNvGrpSpPr/>
              <p:nvPr/>
            </p:nvGrpSpPr>
            <p:grpSpPr>
              <a:xfrm>
                <a:off x="8548406" y="5835210"/>
                <a:ext cx="2371006" cy="1351528"/>
                <a:chOff x="1785174" y="5619315"/>
                <a:chExt cx="2371006" cy="1351528"/>
              </a:xfrm>
            </p:grpSpPr>
            <p:sp>
              <p:nvSpPr>
                <p:cNvPr id="74" name="TextBox 17">
                  <a:extLst>
                    <a:ext uri="{FF2B5EF4-FFF2-40B4-BE49-F238E27FC236}">
                      <a16:creationId xmlns:a16="http://schemas.microsoft.com/office/drawing/2014/main" id="{8C8E3621-4554-479C-94B7-4D736482BBDF}"/>
                    </a:ext>
                  </a:extLst>
                </p:cNvPr>
                <p:cNvSpPr txBox="1"/>
                <p:nvPr/>
              </p:nvSpPr>
              <p:spPr>
                <a:xfrm>
                  <a:off x="2154397" y="5624078"/>
                  <a:ext cx="2001783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6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6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TextBox 17">
                  <a:extLst>
                    <a:ext uri="{FF2B5EF4-FFF2-40B4-BE49-F238E27FC236}">
                      <a16:creationId xmlns:a16="http://schemas.microsoft.com/office/drawing/2014/main" id="{BC48A701-AAEE-4FBC-8D5D-9362B601B8D9}"/>
                    </a:ext>
                  </a:extLst>
                </p:cNvPr>
                <p:cNvSpPr txBox="1"/>
                <p:nvPr/>
              </p:nvSpPr>
              <p:spPr>
                <a:xfrm>
                  <a:off x="1785174" y="5619315"/>
                  <a:ext cx="437358" cy="1346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6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6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3" name="그림 32">
            <a:extLst>
              <a:ext uri="{FF2B5EF4-FFF2-40B4-BE49-F238E27FC236}">
                <a16:creationId xmlns:a16="http://schemas.microsoft.com/office/drawing/2014/main" id="{9450F9BB-B4FA-4DD3-9CD9-2AA79BC52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052" y="6490011"/>
            <a:ext cx="1062035" cy="55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1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4FA3ECFB-B2EB-4A2E-A71A-2E0E35B18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F4F410D-4455-4C64-B98A-6B8C9BFE7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6C02C959-6160-465E-BFBB-C4D3C3C0010B}"/>
              </a:ext>
            </a:extLst>
          </p:cNvPr>
          <p:cNvGrpSpPr/>
          <p:nvPr/>
        </p:nvGrpSpPr>
        <p:grpSpPr>
          <a:xfrm>
            <a:off x="565149" y="1250219"/>
            <a:ext cx="2811018" cy="400110"/>
            <a:chOff x="565149" y="1250219"/>
            <a:chExt cx="2811018" cy="400110"/>
          </a:xfrm>
        </p:grpSpPr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C4377B4E-1DE6-458C-BD89-DB0E0008E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7AA561A5-0237-4F9A-850E-4F9D39AD0278}"/>
                </a:ext>
              </a:extLst>
            </p:cNvPr>
            <p:cNvSpPr txBox="1"/>
            <p:nvPr/>
          </p:nvSpPr>
          <p:spPr>
            <a:xfrm>
              <a:off x="828675" y="1250219"/>
              <a:ext cx="2547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16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4368138" y="4628468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4349601" y="2638902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34A421D6-ABFF-4997-BC00-1858E0C4130B}"/>
              </a:ext>
            </a:extLst>
          </p:cNvPr>
          <p:cNvGrpSpPr/>
          <p:nvPr/>
        </p:nvGrpSpPr>
        <p:grpSpPr>
          <a:xfrm>
            <a:off x="565149" y="1250219"/>
            <a:ext cx="2811018" cy="400110"/>
            <a:chOff x="565149" y="1250219"/>
            <a:chExt cx="2811018" cy="400110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519D24D3-7344-4F85-A868-5B8CB25E3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30" name="TextBox 17">
              <a:extLst>
                <a:ext uri="{FF2B5EF4-FFF2-40B4-BE49-F238E27FC236}">
                  <a16:creationId xmlns:a16="http://schemas.microsoft.com/office/drawing/2014/main" id="{27037EFA-7239-4997-A264-80B08752EAEA}"/>
                </a:ext>
              </a:extLst>
            </p:cNvPr>
            <p:cNvSpPr txBox="1"/>
            <p:nvPr/>
          </p:nvSpPr>
          <p:spPr>
            <a:xfrm>
              <a:off x="828675" y="1250219"/>
              <a:ext cx="2547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DD1ED88-BCCA-40B8-8658-3A3D14EB9C2A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627CBF5-5F3B-48B3-9CFC-1840345D8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F8A3453-D04E-42A0-B44D-D7A553C623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4368138" y="4628468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4349601" y="2638902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2F8C4FF-EC7E-4C45-959B-C843D43799B8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3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0BC2FE4B-402D-4E79-BD5F-C80C17561D29}"/>
              </a:ext>
            </a:extLst>
          </p:cNvPr>
          <p:cNvGrpSpPr/>
          <p:nvPr/>
        </p:nvGrpSpPr>
        <p:grpSpPr>
          <a:xfrm>
            <a:off x="565149" y="1250219"/>
            <a:ext cx="2811018" cy="400110"/>
            <a:chOff x="565149" y="1250219"/>
            <a:chExt cx="2811018" cy="400110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139EE230-7D2A-4DF3-8EA9-D585C4952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A430A0E2-435D-403A-914C-7FD5ACD61E97}"/>
                </a:ext>
              </a:extLst>
            </p:cNvPr>
            <p:cNvSpPr txBox="1"/>
            <p:nvPr/>
          </p:nvSpPr>
          <p:spPr>
            <a:xfrm>
              <a:off x="828675" y="1250219"/>
              <a:ext cx="2547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6EA6ECC4-0950-404E-BD92-E1B83300F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6ADAB4E-E6D1-4984-BD62-5239BF9B9C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8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4368138" y="4628468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E632C0-DA11-4814-AB4A-21498BF3185E}"/>
              </a:ext>
            </a:extLst>
          </p:cNvPr>
          <p:cNvGrpSpPr/>
          <p:nvPr/>
        </p:nvGrpSpPr>
        <p:grpSpPr>
          <a:xfrm>
            <a:off x="4349601" y="2638902"/>
            <a:ext cx="3002562" cy="1271197"/>
            <a:chOff x="567570" y="3370301"/>
            <a:chExt cx="3185109" cy="1348480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D5C68E1B-F31A-4EB7-8C49-37CCDB7389EF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926FEC8-3F0B-45A7-AF07-BBAD9283C1EA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E0ACD491-C70D-4352-AAE7-802D0E876E9B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AF4D0E43-47E9-4468-84A6-792AA4F40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BDB6EC71-143F-4DDC-A063-A4173CE5E04D}"/>
              </a:ext>
            </a:extLst>
          </p:cNvPr>
          <p:cNvSpPr txBox="1"/>
          <p:nvPr/>
        </p:nvSpPr>
        <p:spPr>
          <a:xfrm>
            <a:off x="783460" y="327851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4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1C0F0027-C860-480C-9567-B5189DE3082D}"/>
              </a:ext>
            </a:extLst>
          </p:cNvPr>
          <p:cNvGrpSpPr/>
          <p:nvPr/>
        </p:nvGrpSpPr>
        <p:grpSpPr>
          <a:xfrm>
            <a:off x="565149" y="1250219"/>
            <a:ext cx="2811018" cy="400110"/>
            <a:chOff x="565149" y="1250219"/>
            <a:chExt cx="2811018" cy="400110"/>
          </a:xfrm>
        </p:grpSpPr>
        <p:pic>
          <p:nvPicPr>
            <p:cNvPr id="45" name="그림 44">
              <a:extLst>
                <a:ext uri="{FF2B5EF4-FFF2-40B4-BE49-F238E27FC236}">
                  <a16:creationId xmlns:a16="http://schemas.microsoft.com/office/drawing/2014/main" id="{A0E6EC97-4941-4C55-809F-00D9B1BDC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149" y="1312774"/>
              <a:ext cx="263526" cy="263525"/>
            </a:xfrm>
            <a:prstGeom prst="rect">
              <a:avLst/>
            </a:prstGeom>
          </p:spPr>
        </p:pic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id="{41E25714-C7BD-4556-8B3E-7D652949A443}"/>
                </a:ext>
              </a:extLst>
            </p:cNvPr>
            <p:cNvSpPr txBox="1"/>
            <p:nvPr/>
          </p:nvSpPr>
          <p:spPr>
            <a:xfrm>
              <a:off x="828675" y="1250219"/>
              <a:ext cx="2547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20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8B93ECC7-E94D-4069-8813-7BCFC904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D74D8ED-8321-4634-AFD5-CAF56A0B40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3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3D3F2C2-52AE-405E-8975-01D51B2E9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97C9709-E8B4-453F-A75B-1977687DCDD9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7">
            <a:extLst>
              <a:ext uri="{FF2B5EF4-FFF2-40B4-BE49-F238E27FC236}">
                <a16:creationId xmlns:a16="http://schemas.microsoft.com/office/drawing/2014/main" id="{80D6B9D0-580A-4FE6-BBB7-E341CDB616D7}"/>
              </a:ext>
            </a:extLst>
          </p:cNvPr>
          <p:cNvSpPr txBox="1"/>
          <p:nvPr/>
        </p:nvSpPr>
        <p:spPr>
          <a:xfrm>
            <a:off x="3646917" y="3115032"/>
            <a:ext cx="6026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7485D8A6-FABD-4319-84B4-AF7CA9C9D8CA}"/>
              </a:ext>
            </a:extLst>
          </p:cNvPr>
          <p:cNvSpPr txBox="1"/>
          <p:nvPr/>
        </p:nvSpPr>
        <p:spPr>
          <a:xfrm>
            <a:off x="3697717" y="2485798"/>
            <a:ext cx="1516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6356BE8-070E-47E3-86C3-8126604E1ED8}"/>
              </a:ext>
            </a:extLst>
          </p:cNvPr>
          <p:cNvSpPr txBox="1"/>
          <p:nvPr/>
        </p:nvSpPr>
        <p:spPr>
          <a:xfrm>
            <a:off x="1775244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Ⅰ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506AA9-28B1-457A-8376-EB4BFA8B4AFC}"/>
              </a:ext>
            </a:extLst>
          </p:cNvPr>
          <p:cNvSpPr txBox="1"/>
          <p:nvPr/>
        </p:nvSpPr>
        <p:spPr>
          <a:xfrm>
            <a:off x="2038136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AFC3D0A6-7EE6-410A-9B61-DE7FFA4DE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624" y="630634"/>
            <a:ext cx="645575" cy="845614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6EB80C3D-0B3B-40E5-A294-56B434F7CDB8}"/>
              </a:ext>
            </a:extLst>
          </p:cNvPr>
          <p:cNvCxnSpPr>
            <a:cxnSpLocks/>
          </p:cNvCxnSpPr>
          <p:nvPr/>
        </p:nvCxnSpPr>
        <p:spPr>
          <a:xfrm>
            <a:off x="3490452" y="2963547"/>
            <a:ext cx="99715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>
            <a:extLst>
              <a:ext uri="{FF2B5EF4-FFF2-40B4-BE49-F238E27FC236}">
                <a16:creationId xmlns:a16="http://schemas.microsoft.com/office/drawing/2014/main" id="{D09D652F-9E13-498A-AB63-C0208DA905CE}"/>
              </a:ext>
            </a:extLst>
          </p:cNvPr>
          <p:cNvSpPr txBox="1"/>
          <p:nvPr/>
        </p:nvSpPr>
        <p:spPr>
          <a:xfrm>
            <a:off x="3646917" y="3115032"/>
            <a:ext cx="6026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093A5955-675E-4AC2-83F0-8C4117643F8B}"/>
              </a:ext>
            </a:extLst>
          </p:cNvPr>
          <p:cNvSpPr txBox="1"/>
          <p:nvPr/>
        </p:nvSpPr>
        <p:spPr>
          <a:xfrm>
            <a:off x="3697717" y="2485798"/>
            <a:ext cx="1516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754A242A-5700-4ACE-9C46-DFC3A2FC20CD}"/>
              </a:ext>
            </a:extLst>
          </p:cNvPr>
          <p:cNvSpPr txBox="1"/>
          <p:nvPr/>
        </p:nvSpPr>
        <p:spPr>
          <a:xfrm>
            <a:off x="1775242" y="26687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Ⅱ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FADB1B-998A-496C-8E11-329499D5B933}"/>
              </a:ext>
            </a:extLst>
          </p:cNvPr>
          <p:cNvSpPr txBox="1"/>
          <p:nvPr/>
        </p:nvSpPr>
        <p:spPr>
          <a:xfrm>
            <a:off x="2038135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7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907</TotalTime>
  <Words>171</Words>
  <Application>Microsoft Office PowerPoint</Application>
  <PresentationFormat>사용자 지정</PresentationFormat>
  <Paragraphs>97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arial</vt:lpstr>
      <vt:lpstr>나눔바른고딕</vt:lpstr>
      <vt:lpstr>Calibri Light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sunyoung1</dc:creator>
  <cp:lastModifiedBy>user</cp:lastModifiedBy>
  <cp:revision>145</cp:revision>
  <dcterms:created xsi:type="dcterms:W3CDTF">2015-08-12T00:10:27Z</dcterms:created>
  <dcterms:modified xsi:type="dcterms:W3CDTF">2021-04-08T00:12:09Z</dcterms:modified>
</cp:coreProperties>
</file>