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55" r:id="rId1"/>
  </p:sldMasterIdLst>
  <p:notesMasterIdLst>
    <p:notesMasterId r:id="rId15"/>
  </p:notesMasterIdLst>
  <p:sldIdLst>
    <p:sldId id="261" r:id="rId2"/>
    <p:sldId id="281" r:id="rId3"/>
    <p:sldId id="283" r:id="rId4"/>
    <p:sldId id="272" r:id="rId5"/>
    <p:sldId id="278" r:id="rId6"/>
    <p:sldId id="279" r:id="rId7"/>
    <p:sldId id="280" r:id="rId8"/>
    <p:sldId id="267" r:id="rId9"/>
    <p:sldId id="268" r:id="rId10"/>
    <p:sldId id="269" r:id="rId11"/>
    <p:sldId id="270" r:id="rId12"/>
    <p:sldId id="277" r:id="rId13"/>
    <p:sldId id="292" r:id="rId14"/>
  </p:sldIdLst>
  <p:sldSz cx="10079038" cy="7559675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나눔바른고딕" panose="020B0603020101020101" pitchFamily="50" charset="-127"/>
      <p:regular r:id="rId22"/>
      <p:bold r:id="rId23"/>
    </p:embeddedFont>
    <p:embeddedFont>
      <p:font typeface="맑은 고딕" panose="020B0503020000020004" pitchFamily="50" charset="-127"/>
      <p:regular r:id="rId24"/>
      <p:bold r:id="rId2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이채은" initials="이" lastIdx="1" clrIdx="0">
    <p:extLst>
      <p:ext uri="{19B8F6BF-5375-455C-9EA6-DF929625EA0E}">
        <p15:presenceInfo xmlns:p15="http://schemas.microsoft.com/office/powerpoint/2012/main" userId="이채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0B3D"/>
    <a:srgbClr val="C29490"/>
    <a:srgbClr val="B8827E"/>
    <a:srgbClr val="AC6D68"/>
    <a:srgbClr val="915177"/>
    <a:srgbClr val="844466"/>
    <a:srgbClr val="5C6871"/>
    <a:srgbClr val="689A99"/>
    <a:srgbClr val="743C59"/>
    <a:srgbClr val="6676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11" autoAdjust="0"/>
    <p:restoredTop sz="96481" autoAdjust="0"/>
  </p:normalViewPr>
  <p:slideViewPr>
    <p:cSldViewPr snapToGrid="0">
      <p:cViewPr varScale="1">
        <p:scale>
          <a:sx n="92" d="100"/>
          <a:sy n="92" d="100"/>
        </p:scale>
        <p:origin x="840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042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1322F-D57C-478B-A950-233FE278F7A0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17AD3-5EA0-4FC9-B063-FD70767A67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4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361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6966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4260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0169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93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1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42DB7E9-5443-4C02-8CB8-851DD129A4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077534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67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481" y="1"/>
            <a:ext cx="10206000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983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481" y="1"/>
            <a:ext cx="10206000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180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엔딩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3638D62-E890-4FB1-A863-35A1978E35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077534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48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엔딩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70CC28D-0126-4FBD-BA57-484D0E2112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077534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672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2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470B158-722D-4798-8730-8F9E6BAA9F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077534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52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>
            <a:extLst>
              <a:ext uri="{FF2B5EF4-FFF2-40B4-BE49-F238E27FC236}">
                <a16:creationId xmlns:a16="http://schemas.microsoft.com/office/drawing/2014/main" id="{228EFF5B-5F0F-4AFD-9A5E-9F1D0B42F7D9}"/>
              </a:ext>
            </a:extLst>
          </p:cNvPr>
          <p:cNvSpPr txBox="1"/>
          <p:nvPr userDrawn="1"/>
        </p:nvSpPr>
        <p:spPr>
          <a:xfrm>
            <a:off x="832242" y="2724137"/>
            <a:ext cx="1967205" cy="585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3205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Contents</a:t>
            </a:r>
            <a:endParaRPr lang="ko-KR" altLang="en-US" sz="3205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6B6CBC8-78D7-4761-A250-D24E62374C1E}"/>
              </a:ext>
            </a:extLst>
          </p:cNvPr>
          <p:cNvGrpSpPr/>
          <p:nvPr userDrawn="1"/>
        </p:nvGrpSpPr>
        <p:grpSpPr>
          <a:xfrm>
            <a:off x="936596" y="1265943"/>
            <a:ext cx="721933" cy="1386541"/>
            <a:chOff x="1024877" y="1336994"/>
            <a:chExt cx="765824" cy="1386541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FA30DF25-1C7B-4A64-83AC-1EBF5371F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4877" y="1336994"/>
              <a:ext cx="765824" cy="548054"/>
            </a:xfrm>
            <a:prstGeom prst="rect">
              <a:avLst/>
            </a:prstGeom>
          </p:spPr>
        </p:pic>
        <p:cxnSp>
          <p:nvCxnSpPr>
            <p:cNvPr id="8" name="직선 연결선 7">
              <a:extLst>
                <a:ext uri="{FF2B5EF4-FFF2-40B4-BE49-F238E27FC236}">
                  <a16:creationId xmlns:a16="http://schemas.microsoft.com/office/drawing/2014/main" id="{D59EC6EB-EB1F-45B6-A1CC-EA797C366BFE}"/>
                </a:ext>
              </a:extLst>
            </p:cNvPr>
            <p:cNvCxnSpPr>
              <a:cxnSpLocks/>
            </p:cNvCxnSpPr>
            <p:nvPr/>
          </p:nvCxnSpPr>
          <p:spPr>
            <a:xfrm>
              <a:off x="1120312" y="2062875"/>
              <a:ext cx="0" cy="66066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10D16D81-E673-49ED-81E2-ACC12BF1AB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5103" y="654965"/>
            <a:ext cx="2054897" cy="92046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D199A72E-90A6-47E8-95D8-776621340E8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0077534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721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" y="3"/>
            <a:ext cx="10077796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4755087" y="7157016"/>
            <a:ext cx="568865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7"/>
            <a:ext cx="10079039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489393" y="559517"/>
            <a:ext cx="1295907" cy="265675"/>
            <a:chOff x="7792095" y="506198"/>
            <a:chExt cx="1520974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2095" y="585612"/>
              <a:ext cx="591138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153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752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862019" rtl="0" eaLnBrk="1" latinLnBrk="1" hangingPunct="1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3510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9497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100" name="그림 99">
            <a:extLst>
              <a:ext uri="{FF2B5EF4-FFF2-40B4-BE49-F238E27FC236}">
                <a16:creationId xmlns:a16="http://schemas.microsoft.com/office/drawing/2014/main" id="{EA8C10F4-A4A9-435B-9A90-ACD5A602D7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26" y="336590"/>
            <a:ext cx="847319" cy="275621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C1AC9356-DD73-4387-B547-E8381ED4C6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7000" y="473116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en-US" altLang="ko-KR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F5B9CB30-84AF-4EA1-BC74-9F3658C702E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43902" y="200068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ko-KR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</p:spTree>
    <p:extLst>
      <p:ext uri="{BB962C8B-B14F-4D97-AF65-F5344CB8AC3E}">
        <p14:creationId xmlns:p14="http://schemas.microsoft.com/office/powerpoint/2010/main" val="23645643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82">
          <p15:clr>
            <a:srgbClr val="FBAE40"/>
          </p15:clr>
        </p15:guide>
        <p15:guide id="2" pos="267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" y="3"/>
            <a:ext cx="10077796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4755087" y="7157016"/>
            <a:ext cx="568865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7"/>
            <a:ext cx="10079039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489393" y="559517"/>
            <a:ext cx="1295907" cy="265675"/>
            <a:chOff x="7792095" y="506198"/>
            <a:chExt cx="1520974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2095" y="585612"/>
              <a:ext cx="591138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153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752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3510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9497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101" name="그림 100">
            <a:extLst>
              <a:ext uri="{FF2B5EF4-FFF2-40B4-BE49-F238E27FC236}">
                <a16:creationId xmlns:a16="http://schemas.microsoft.com/office/drawing/2014/main" id="{29B6A761-B621-4561-B906-0816758418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26" y="336590"/>
            <a:ext cx="847319" cy="275621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B14962B9-AE6E-49C1-AD28-C24526CE05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7000" y="473116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en-US" altLang="ko-KR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4D21986-2FC0-44CD-B89A-2D4D17B637E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43902" y="200068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ko-KR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</p:spTree>
    <p:extLst>
      <p:ext uri="{BB962C8B-B14F-4D97-AF65-F5344CB8AC3E}">
        <p14:creationId xmlns:p14="http://schemas.microsoft.com/office/powerpoint/2010/main" val="2810571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82">
          <p15:clr>
            <a:srgbClr val="FBAE40"/>
          </p15:clr>
        </p15:guide>
        <p15:guide id="2" pos="267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" y="3"/>
            <a:ext cx="10077796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4755087" y="7157016"/>
            <a:ext cx="568865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7"/>
            <a:ext cx="10079039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489393" y="559517"/>
            <a:ext cx="1295907" cy="265675"/>
            <a:chOff x="7792095" y="506198"/>
            <a:chExt cx="1520974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2095" y="585612"/>
              <a:ext cx="591138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153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752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862019" rtl="0" eaLnBrk="1" latinLnBrk="1" hangingPunct="1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3510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9497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101" name="그림 100">
            <a:extLst>
              <a:ext uri="{FF2B5EF4-FFF2-40B4-BE49-F238E27FC236}">
                <a16:creationId xmlns:a16="http://schemas.microsoft.com/office/drawing/2014/main" id="{2823123E-251E-4CE7-BFB8-49563C9FE6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26" y="336590"/>
            <a:ext cx="847319" cy="275621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83AB18C7-5448-486A-B7F7-2CE2D1F221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7000" y="473116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en-US" altLang="ko-KR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B0A6EBFD-3AF1-468D-8BBE-71E6D4A6E0E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43902" y="200068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ko-KR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</p:spTree>
    <p:extLst>
      <p:ext uri="{BB962C8B-B14F-4D97-AF65-F5344CB8AC3E}">
        <p14:creationId xmlns:p14="http://schemas.microsoft.com/office/powerpoint/2010/main" val="658747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82">
          <p15:clr>
            <a:srgbClr val="FBAE40"/>
          </p15:clr>
        </p15:guide>
        <p15:guide id="2" pos="267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" y="3"/>
            <a:ext cx="10077796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4755087" y="7157016"/>
            <a:ext cx="568865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7"/>
            <a:ext cx="10079039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489393" y="559517"/>
            <a:ext cx="1295907" cy="265675"/>
            <a:chOff x="7792095" y="506198"/>
            <a:chExt cx="1520974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2095" y="585612"/>
              <a:ext cx="591138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153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752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3510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9497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101" name="그림 100">
            <a:extLst>
              <a:ext uri="{FF2B5EF4-FFF2-40B4-BE49-F238E27FC236}">
                <a16:creationId xmlns:a16="http://schemas.microsoft.com/office/drawing/2014/main" id="{F014B95B-72CC-4445-85FB-80A6E26D4A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26" y="336590"/>
            <a:ext cx="847319" cy="275621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6CDD5C50-7617-4244-83F3-D19121B52A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7000" y="473116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en-US" altLang="ko-KR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B866695-A17A-4C26-B086-63ADA1058FB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43902" y="200068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ko-KR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subject</a:t>
            </a:r>
          </a:p>
        </p:txBody>
      </p:sp>
    </p:spTree>
    <p:extLst>
      <p:ext uri="{BB962C8B-B14F-4D97-AF65-F5344CB8AC3E}">
        <p14:creationId xmlns:p14="http://schemas.microsoft.com/office/powerpoint/2010/main" val="4174869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82">
          <p15:clr>
            <a:srgbClr val="FBAE40"/>
          </p15:clr>
        </p15:guide>
        <p15:guide id="2" pos="267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12" y="1"/>
            <a:ext cx="10205263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055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481" y="1"/>
            <a:ext cx="10206000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56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2934" y="402484"/>
            <a:ext cx="8693170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934" y="2012414"/>
            <a:ext cx="8693170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2934" y="7006700"/>
            <a:ext cx="226778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8682" y="7006700"/>
            <a:ext cx="340167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8320" y="7006700"/>
            <a:ext cx="226778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9898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>
            <a:extLst>
              <a:ext uri="{FF2B5EF4-FFF2-40B4-BE49-F238E27FC236}">
                <a16:creationId xmlns:a16="http://schemas.microsoft.com/office/drawing/2014/main" id="{8522F296-0541-4592-998F-B8A5BA501AE8}"/>
              </a:ext>
            </a:extLst>
          </p:cNvPr>
          <p:cNvSpPr txBox="1"/>
          <p:nvPr/>
        </p:nvSpPr>
        <p:spPr>
          <a:xfrm>
            <a:off x="471532" y="2152603"/>
            <a:ext cx="6647974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title text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A185B9-F1D0-4A56-9C99-1A04006A09C9}"/>
              </a:ext>
            </a:extLst>
          </p:cNvPr>
          <p:cNvSpPr txBox="1"/>
          <p:nvPr/>
        </p:nvSpPr>
        <p:spPr>
          <a:xfrm>
            <a:off x="519420" y="3187605"/>
            <a:ext cx="1261884" cy="324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2021. 00. 00</a:t>
            </a:r>
            <a:endParaRPr lang="ko-KR" altLang="en-US" sz="1508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223996B1-77E6-4093-A8B3-A6545D04D1BF}"/>
              </a:ext>
            </a:extLst>
          </p:cNvPr>
          <p:cNvCxnSpPr>
            <a:cxnSpLocks/>
          </p:cNvCxnSpPr>
          <p:nvPr/>
        </p:nvCxnSpPr>
        <p:spPr>
          <a:xfrm flipH="1">
            <a:off x="3" y="2416860"/>
            <a:ext cx="399569" cy="0"/>
          </a:xfrm>
          <a:prstGeom prst="line">
            <a:avLst/>
          </a:prstGeom>
          <a:ln w="50800">
            <a:solidFill>
              <a:srgbClr val="AC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CD2743FE-81AB-4C3C-BC7C-A6BE2E1A8486}"/>
              </a:ext>
            </a:extLst>
          </p:cNvPr>
          <p:cNvSpPr txBox="1"/>
          <p:nvPr/>
        </p:nvSpPr>
        <p:spPr>
          <a:xfrm>
            <a:off x="519422" y="1633588"/>
            <a:ext cx="1992853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OOOOOO project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88BCEF1-9AD6-4854-A99A-A97ABEE025EF}"/>
              </a:ext>
            </a:extLst>
          </p:cNvPr>
          <p:cNvSpPr txBox="1"/>
          <p:nvPr/>
        </p:nvSpPr>
        <p:spPr>
          <a:xfrm>
            <a:off x="519420" y="4377567"/>
            <a:ext cx="1665841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 professor</a:t>
            </a:r>
          </a:p>
        </p:txBody>
      </p:sp>
      <p:pic>
        <p:nvPicPr>
          <p:cNvPr id="93" name="그림 92">
            <a:extLst>
              <a:ext uri="{FF2B5EF4-FFF2-40B4-BE49-F238E27FC236}">
                <a16:creationId xmlns:a16="http://schemas.microsoft.com/office/drawing/2014/main" id="{F0EF3F1E-B922-45D4-9C00-59E103309D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863" y="6799992"/>
            <a:ext cx="1229824" cy="40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FA4B917-A7E3-4F3F-9619-2347BF05F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1" y="465123"/>
            <a:ext cx="558582" cy="731665"/>
          </a:xfrm>
          <a:prstGeom prst="rect">
            <a:avLst/>
          </a:prstGeom>
        </p:spPr>
      </p:pic>
      <p:sp>
        <p:nvSpPr>
          <p:cNvPr id="13" name="TextBox 17">
            <a:extLst>
              <a:ext uri="{FF2B5EF4-FFF2-40B4-BE49-F238E27FC236}">
                <a16:creationId xmlns:a16="http://schemas.microsoft.com/office/drawing/2014/main" id="{06F87571-40F6-44DA-87EB-CA0A7EE8C257}"/>
              </a:ext>
            </a:extLst>
          </p:cNvPr>
          <p:cNvSpPr txBox="1"/>
          <p:nvPr/>
        </p:nvSpPr>
        <p:spPr>
          <a:xfrm>
            <a:off x="3012072" y="2574119"/>
            <a:ext cx="499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Title</a:t>
            </a:r>
            <a:endParaRPr lang="en-US" altLang="ko-KR" sz="113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2DCE7AF9-F189-4DC9-907F-691080A20C10}"/>
              </a:ext>
            </a:extLst>
          </p:cNvPr>
          <p:cNvSpPr txBox="1"/>
          <p:nvPr/>
        </p:nvSpPr>
        <p:spPr>
          <a:xfrm>
            <a:off x="1266680" y="2668765"/>
            <a:ext cx="1249061" cy="1368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296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Ⅲ</a:t>
            </a:r>
            <a:endParaRPr lang="ko-KR" altLang="en-US" sz="8296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BD9E2B-D0B7-4668-97AB-EE37714835A3}"/>
              </a:ext>
            </a:extLst>
          </p:cNvPr>
          <p:cNvSpPr txBox="1"/>
          <p:nvPr/>
        </p:nvSpPr>
        <p:spPr>
          <a:xfrm>
            <a:off x="1497512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id="{5B1DBD78-110F-43AB-ADAB-836CFA1280BC}"/>
              </a:ext>
            </a:extLst>
          </p:cNvPr>
          <p:cNvSpPr txBox="1"/>
          <p:nvPr/>
        </p:nvSpPr>
        <p:spPr>
          <a:xfrm>
            <a:off x="2931261" y="3107319"/>
            <a:ext cx="3430747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 Title</a:t>
            </a: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E945894F-22C5-4A23-A832-35645155899E}"/>
              </a:ext>
            </a:extLst>
          </p:cNvPr>
          <p:cNvCxnSpPr>
            <a:cxnSpLocks/>
          </p:cNvCxnSpPr>
          <p:nvPr/>
        </p:nvCxnSpPr>
        <p:spPr>
          <a:xfrm>
            <a:off x="2841523" y="2963547"/>
            <a:ext cx="735452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74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2A52E04E-72A9-422A-B62A-C3B2806F85C5}"/>
              </a:ext>
            </a:extLst>
          </p:cNvPr>
          <p:cNvCxnSpPr>
            <a:cxnSpLocks/>
          </p:cNvCxnSpPr>
          <p:nvPr/>
        </p:nvCxnSpPr>
        <p:spPr>
          <a:xfrm>
            <a:off x="2841523" y="2963547"/>
            <a:ext cx="735452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7">
            <a:extLst>
              <a:ext uri="{FF2B5EF4-FFF2-40B4-BE49-F238E27FC236}">
                <a16:creationId xmlns:a16="http://schemas.microsoft.com/office/drawing/2014/main" id="{F4B60A67-79EC-44EB-8665-C17584D75EF3}"/>
              </a:ext>
            </a:extLst>
          </p:cNvPr>
          <p:cNvSpPr txBox="1"/>
          <p:nvPr/>
        </p:nvSpPr>
        <p:spPr>
          <a:xfrm>
            <a:off x="3012072" y="2574119"/>
            <a:ext cx="499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Title</a:t>
            </a:r>
            <a:endParaRPr lang="en-US" altLang="ko-KR" sz="113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D2A8BF6C-A2F0-4118-88C0-90A2FEA064E6}"/>
              </a:ext>
            </a:extLst>
          </p:cNvPr>
          <p:cNvSpPr txBox="1"/>
          <p:nvPr/>
        </p:nvSpPr>
        <p:spPr>
          <a:xfrm>
            <a:off x="1266680" y="2668765"/>
            <a:ext cx="1249061" cy="1368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296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Ⅳ</a:t>
            </a:r>
            <a:endParaRPr lang="ko-KR" altLang="en-US" sz="8296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EDDD85-8EC3-429B-B1AD-F75EC8A640CD}"/>
              </a:ext>
            </a:extLst>
          </p:cNvPr>
          <p:cNvSpPr txBox="1"/>
          <p:nvPr/>
        </p:nvSpPr>
        <p:spPr>
          <a:xfrm>
            <a:off x="1497512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id="{98BDF3F4-AB94-4799-8D17-F4A50AE05E7C}"/>
              </a:ext>
            </a:extLst>
          </p:cNvPr>
          <p:cNvSpPr txBox="1"/>
          <p:nvPr/>
        </p:nvSpPr>
        <p:spPr>
          <a:xfrm>
            <a:off x="2931261" y="3107319"/>
            <a:ext cx="3430747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 Title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FCA5C67-A6DC-4839-9BE4-90B6541D8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1" y="465123"/>
            <a:ext cx="558582" cy="73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99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Box 17">
            <a:extLst>
              <a:ext uri="{FF2B5EF4-FFF2-40B4-BE49-F238E27FC236}">
                <a16:creationId xmlns:a16="http://schemas.microsoft.com/office/drawing/2014/main" id="{9A349EAD-44A6-48C5-93BB-1BC18D622A6A}"/>
              </a:ext>
            </a:extLst>
          </p:cNvPr>
          <p:cNvSpPr txBox="1"/>
          <p:nvPr/>
        </p:nvSpPr>
        <p:spPr>
          <a:xfrm>
            <a:off x="2439705" y="2329499"/>
            <a:ext cx="51996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6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THANK YOU</a:t>
            </a:r>
            <a:endParaRPr lang="ko-KR" altLang="en-US" sz="66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pic>
        <p:nvPicPr>
          <p:cNvPr id="89" name="그림 88">
            <a:extLst>
              <a:ext uri="{FF2B5EF4-FFF2-40B4-BE49-F238E27FC236}">
                <a16:creationId xmlns:a16="http://schemas.microsoft.com/office/drawing/2014/main" id="{E7B46585-A892-4B08-8038-D9ABF04C83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63" y="6799992"/>
            <a:ext cx="1229824" cy="40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6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7">
            <a:extLst>
              <a:ext uri="{FF2B5EF4-FFF2-40B4-BE49-F238E27FC236}">
                <a16:creationId xmlns:a16="http://schemas.microsoft.com/office/drawing/2014/main" id="{732C8524-D5E9-468E-AC7E-C8ADDBDAE012}"/>
              </a:ext>
            </a:extLst>
          </p:cNvPr>
          <p:cNvSpPr txBox="1"/>
          <p:nvPr/>
        </p:nvSpPr>
        <p:spPr>
          <a:xfrm>
            <a:off x="2439705" y="2329499"/>
            <a:ext cx="51996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6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</a:t>
            </a:r>
            <a:r>
              <a:rPr lang="en-US" altLang="ko-KR" sz="6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HANK </a:t>
            </a:r>
            <a:r>
              <a:rPr lang="en-US" altLang="ko-KR" sz="6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Y</a:t>
            </a:r>
            <a:r>
              <a:rPr lang="en-US" altLang="ko-KR" sz="6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OU</a:t>
            </a:r>
            <a:endParaRPr lang="ko-KR" altLang="en-US" sz="66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8695998-91FA-4354-9EE5-08F2098C5B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63" y="6799992"/>
            <a:ext cx="1229824" cy="40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84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223996B1-77E6-4093-A8B3-A6545D04D1BF}"/>
              </a:ext>
            </a:extLst>
          </p:cNvPr>
          <p:cNvCxnSpPr>
            <a:cxnSpLocks/>
          </p:cNvCxnSpPr>
          <p:nvPr/>
        </p:nvCxnSpPr>
        <p:spPr>
          <a:xfrm flipH="1">
            <a:off x="3" y="2416860"/>
            <a:ext cx="399569" cy="0"/>
          </a:xfrm>
          <a:prstGeom prst="line">
            <a:avLst/>
          </a:prstGeom>
          <a:ln w="50800">
            <a:solidFill>
              <a:srgbClr val="AC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7">
            <a:extLst>
              <a:ext uri="{FF2B5EF4-FFF2-40B4-BE49-F238E27FC236}">
                <a16:creationId xmlns:a16="http://schemas.microsoft.com/office/drawing/2014/main" id="{C1C417F5-7635-4C2E-B4EE-64C1B0E82939}"/>
              </a:ext>
            </a:extLst>
          </p:cNvPr>
          <p:cNvSpPr txBox="1"/>
          <p:nvPr/>
        </p:nvSpPr>
        <p:spPr>
          <a:xfrm>
            <a:off x="471532" y="2152603"/>
            <a:ext cx="6647974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Please enter the title text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2B053-C961-4C8A-AA18-8101FD29DB38}"/>
              </a:ext>
            </a:extLst>
          </p:cNvPr>
          <p:cNvSpPr txBox="1"/>
          <p:nvPr/>
        </p:nvSpPr>
        <p:spPr>
          <a:xfrm>
            <a:off x="519420" y="3187605"/>
            <a:ext cx="1261884" cy="324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2021. 00. 00</a:t>
            </a:r>
            <a:endParaRPr lang="ko-KR" altLang="en-US" sz="1508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351471-7F6B-4F4F-8BD0-CF9B4D9A25CF}"/>
              </a:ext>
            </a:extLst>
          </p:cNvPr>
          <p:cNvSpPr txBox="1"/>
          <p:nvPr/>
        </p:nvSpPr>
        <p:spPr>
          <a:xfrm>
            <a:off x="519422" y="1633588"/>
            <a:ext cx="1992853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OOOOOO project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155BD1-F701-450A-937E-30455A0229DC}"/>
              </a:ext>
            </a:extLst>
          </p:cNvPr>
          <p:cNvSpPr txBox="1"/>
          <p:nvPr/>
        </p:nvSpPr>
        <p:spPr>
          <a:xfrm>
            <a:off x="519420" y="4377567"/>
            <a:ext cx="1665841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 professor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8C925544-DD54-45B0-9BE9-713ADF4FCF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863" y="6799992"/>
            <a:ext cx="1229824" cy="40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37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7">
            <a:extLst>
              <a:ext uri="{FF2B5EF4-FFF2-40B4-BE49-F238E27FC236}">
                <a16:creationId xmlns:a16="http://schemas.microsoft.com/office/drawing/2014/main" id="{F29C37F3-8DE9-4C5B-AFAE-8F3DDCFE5C79}"/>
              </a:ext>
            </a:extLst>
          </p:cNvPr>
          <p:cNvSpPr txBox="1"/>
          <p:nvPr/>
        </p:nvSpPr>
        <p:spPr>
          <a:xfrm>
            <a:off x="313119" y="1013721"/>
            <a:ext cx="2494594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Contents</a:t>
            </a:r>
            <a:endParaRPr lang="ko-KR" altLang="en-US" sz="4148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3792758" y="1142517"/>
            <a:ext cx="4313086" cy="5676607"/>
            <a:chOff x="4791441" y="982176"/>
            <a:chExt cx="4575310" cy="6021728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AF976517-420D-4258-A58E-CC93158EE202}"/>
                </a:ext>
              </a:extLst>
            </p:cNvPr>
            <p:cNvGrpSpPr/>
            <p:nvPr/>
          </p:nvGrpSpPr>
          <p:grpSpPr>
            <a:xfrm>
              <a:off x="4791441" y="982176"/>
              <a:ext cx="4575310" cy="1245674"/>
              <a:chOff x="4791441" y="982176"/>
              <a:chExt cx="4575310" cy="1245674"/>
            </a:xfrm>
          </p:grpSpPr>
          <p:sp>
            <p:nvSpPr>
              <p:cNvPr id="49" name="TextBox 17">
                <a:extLst>
                  <a:ext uri="{FF2B5EF4-FFF2-40B4-BE49-F238E27FC236}">
                    <a16:creationId xmlns:a16="http://schemas.microsoft.com/office/drawing/2014/main" id="{1C64DCAE-D923-4EC5-B9A4-4CF6B1F57CE5}"/>
                  </a:ext>
                </a:extLst>
              </p:cNvPr>
              <p:cNvSpPr txBox="1"/>
              <p:nvPr/>
            </p:nvSpPr>
            <p:spPr>
              <a:xfrm>
                <a:off x="4791441" y="982176"/>
                <a:ext cx="554691" cy="52904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641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Ⅰ</a:t>
                </a:r>
                <a:endParaRPr lang="ko-KR" altLang="en-US" sz="2641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D7738BDF-18E2-44EF-A410-758230C13D82}"/>
                  </a:ext>
                </a:extLst>
              </p:cNvPr>
              <p:cNvSpPr txBox="1"/>
              <p:nvPr/>
            </p:nvSpPr>
            <p:spPr>
              <a:xfrm>
                <a:off x="5519339" y="1066308"/>
                <a:ext cx="2165027" cy="3749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697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Enter chapter title</a:t>
                </a:r>
              </a:p>
            </p:txBody>
          </p:sp>
          <p:grpSp>
            <p:nvGrpSpPr>
              <p:cNvPr id="53" name="그룹 52">
                <a:extLst>
                  <a:ext uri="{FF2B5EF4-FFF2-40B4-BE49-F238E27FC236}">
                    <a16:creationId xmlns:a16="http://schemas.microsoft.com/office/drawing/2014/main" id="{708252BA-1982-49EE-9CFF-3CF052DC27CA}"/>
                  </a:ext>
                </a:extLst>
              </p:cNvPr>
              <p:cNvGrpSpPr/>
              <p:nvPr/>
            </p:nvGrpSpPr>
            <p:grpSpPr>
              <a:xfrm>
                <a:off x="7755851" y="1059156"/>
                <a:ext cx="1610900" cy="1168694"/>
                <a:chOff x="992619" y="5619315"/>
                <a:chExt cx="1610900" cy="1168694"/>
              </a:xfrm>
            </p:grpSpPr>
            <p:sp>
              <p:nvSpPr>
                <p:cNvPr id="54" name="TextBox 17">
                  <a:extLst>
                    <a:ext uri="{FF2B5EF4-FFF2-40B4-BE49-F238E27FC236}">
                      <a16:creationId xmlns:a16="http://schemas.microsoft.com/office/drawing/2014/main" id="{60ABCCA5-B52E-4649-A92B-1D3AF6DC7637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24167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</p:txBody>
            </p:sp>
            <p:sp>
              <p:nvSpPr>
                <p:cNvPr id="55" name="TextBox 17">
                  <a:extLst>
                    <a:ext uri="{FF2B5EF4-FFF2-40B4-BE49-F238E27FC236}">
                      <a16:creationId xmlns:a16="http://schemas.microsoft.com/office/drawing/2014/main" id="{4C292E02-706B-4216-886E-EF2B776A0A87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9654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32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21621ABC-593F-48CF-8416-5CA0C38CC0A7}"/>
                  </a:ext>
                </a:extLst>
              </p:cNvPr>
              <p:cNvSpPr/>
              <p:nvPr/>
            </p:nvSpPr>
            <p:spPr>
              <a:xfrm>
                <a:off x="5375534" y="1230269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48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B13B1729-83C6-4361-90E5-AB6F0143566C}"/>
                </a:ext>
              </a:extLst>
            </p:cNvPr>
            <p:cNvGrpSpPr/>
            <p:nvPr/>
          </p:nvGrpSpPr>
          <p:grpSpPr>
            <a:xfrm>
              <a:off x="4791441" y="2571659"/>
              <a:ext cx="4575310" cy="1247998"/>
              <a:chOff x="4791441" y="2571659"/>
              <a:chExt cx="4575310" cy="1247998"/>
            </a:xfrm>
          </p:grpSpPr>
          <p:sp>
            <p:nvSpPr>
              <p:cNvPr id="45" name="TextBox 17">
                <a:extLst>
                  <a:ext uri="{FF2B5EF4-FFF2-40B4-BE49-F238E27FC236}">
                    <a16:creationId xmlns:a16="http://schemas.microsoft.com/office/drawing/2014/main" id="{B207D209-6740-466F-8A19-EE136E4DA6C6}"/>
                  </a:ext>
                </a:extLst>
              </p:cNvPr>
              <p:cNvSpPr txBox="1"/>
              <p:nvPr/>
            </p:nvSpPr>
            <p:spPr>
              <a:xfrm>
                <a:off x="4791441" y="2571659"/>
                <a:ext cx="554691" cy="52904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641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Ⅱ</a:t>
                </a:r>
                <a:endParaRPr lang="ko-KR" altLang="en-US" sz="2641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48" name="직사각형 47">
                <a:extLst>
                  <a:ext uri="{FF2B5EF4-FFF2-40B4-BE49-F238E27FC236}">
                    <a16:creationId xmlns:a16="http://schemas.microsoft.com/office/drawing/2014/main" id="{B585F84F-3F3A-40BF-BD21-DFA72037EAB0}"/>
                  </a:ext>
                </a:extLst>
              </p:cNvPr>
              <p:cNvSpPr/>
              <p:nvPr/>
            </p:nvSpPr>
            <p:spPr>
              <a:xfrm>
                <a:off x="5375534" y="2819752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48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TextBox 17">
                <a:extLst>
                  <a:ext uri="{FF2B5EF4-FFF2-40B4-BE49-F238E27FC236}">
                    <a16:creationId xmlns:a16="http://schemas.microsoft.com/office/drawing/2014/main" id="{AB9C2F3F-8B2B-4086-93CB-F499A2439394}"/>
                  </a:ext>
                </a:extLst>
              </p:cNvPr>
              <p:cNvSpPr txBox="1"/>
              <p:nvPr/>
            </p:nvSpPr>
            <p:spPr>
              <a:xfrm>
                <a:off x="5519339" y="2658116"/>
                <a:ext cx="2165027" cy="3749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697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Enter chapter title</a:t>
                </a:r>
              </a:p>
            </p:txBody>
          </p:sp>
          <p:grpSp>
            <p:nvGrpSpPr>
              <p:cNvPr id="38" name="그룹 37">
                <a:extLst>
                  <a:ext uri="{FF2B5EF4-FFF2-40B4-BE49-F238E27FC236}">
                    <a16:creationId xmlns:a16="http://schemas.microsoft.com/office/drawing/2014/main" id="{CA9BB98E-7FE4-4030-9762-FCC509318BCD}"/>
                  </a:ext>
                </a:extLst>
              </p:cNvPr>
              <p:cNvGrpSpPr/>
              <p:nvPr/>
            </p:nvGrpSpPr>
            <p:grpSpPr>
              <a:xfrm>
                <a:off x="7755851" y="2650963"/>
                <a:ext cx="1610900" cy="1168694"/>
                <a:chOff x="992619" y="5619315"/>
                <a:chExt cx="1610900" cy="1168694"/>
              </a:xfrm>
            </p:grpSpPr>
            <p:sp>
              <p:nvSpPr>
                <p:cNvPr id="39" name="TextBox 17">
                  <a:extLst>
                    <a:ext uri="{FF2B5EF4-FFF2-40B4-BE49-F238E27FC236}">
                      <a16:creationId xmlns:a16="http://schemas.microsoft.com/office/drawing/2014/main" id="{45BEF31D-A8AA-463E-8D49-4D7A37835FB3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24167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</p:txBody>
            </p:sp>
            <p:sp>
              <p:nvSpPr>
                <p:cNvPr id="40" name="TextBox 17">
                  <a:extLst>
                    <a:ext uri="{FF2B5EF4-FFF2-40B4-BE49-F238E27FC236}">
                      <a16:creationId xmlns:a16="http://schemas.microsoft.com/office/drawing/2014/main" id="{37EAED82-CE98-48B5-A1A4-BA027F685338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9654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32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14C5CF1E-396A-4B76-B491-15BEAF5D82A0}"/>
                </a:ext>
              </a:extLst>
            </p:cNvPr>
            <p:cNvGrpSpPr/>
            <p:nvPr/>
          </p:nvGrpSpPr>
          <p:grpSpPr>
            <a:xfrm>
              <a:off x="4791441" y="4161143"/>
              <a:ext cx="4575310" cy="1260878"/>
              <a:chOff x="4791441" y="4161143"/>
              <a:chExt cx="4575310" cy="1260878"/>
            </a:xfrm>
          </p:grpSpPr>
          <p:sp>
            <p:nvSpPr>
              <p:cNvPr id="57" name="TextBox 17">
                <a:extLst>
                  <a:ext uri="{FF2B5EF4-FFF2-40B4-BE49-F238E27FC236}">
                    <a16:creationId xmlns:a16="http://schemas.microsoft.com/office/drawing/2014/main" id="{835A2231-568F-4231-BDB7-CBE25A71E9CD}"/>
                  </a:ext>
                </a:extLst>
              </p:cNvPr>
              <p:cNvSpPr txBox="1"/>
              <p:nvPr/>
            </p:nvSpPr>
            <p:spPr>
              <a:xfrm>
                <a:off x="4791441" y="4161143"/>
                <a:ext cx="554691" cy="52904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641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Ⅲ</a:t>
                </a:r>
                <a:endParaRPr lang="ko-KR" altLang="en-US" sz="2641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010E210B-7D51-4236-9C01-AA3F1894E181}"/>
                  </a:ext>
                </a:extLst>
              </p:cNvPr>
              <p:cNvSpPr/>
              <p:nvPr/>
            </p:nvSpPr>
            <p:spPr>
              <a:xfrm>
                <a:off x="5375534" y="4409235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48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TextBox 17">
                <a:extLst>
                  <a:ext uri="{FF2B5EF4-FFF2-40B4-BE49-F238E27FC236}">
                    <a16:creationId xmlns:a16="http://schemas.microsoft.com/office/drawing/2014/main" id="{EA6EBB5D-5617-4346-8BDD-3FF720BABE1B}"/>
                  </a:ext>
                </a:extLst>
              </p:cNvPr>
              <p:cNvSpPr txBox="1"/>
              <p:nvPr/>
            </p:nvSpPr>
            <p:spPr>
              <a:xfrm>
                <a:off x="5519339" y="4260479"/>
                <a:ext cx="2165027" cy="3749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697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Enter chapter title</a:t>
                </a:r>
              </a:p>
            </p:txBody>
          </p:sp>
          <p:grpSp>
            <p:nvGrpSpPr>
              <p:cNvPr id="44" name="그룹 43">
                <a:extLst>
                  <a:ext uri="{FF2B5EF4-FFF2-40B4-BE49-F238E27FC236}">
                    <a16:creationId xmlns:a16="http://schemas.microsoft.com/office/drawing/2014/main" id="{919055D1-4132-4305-B05E-F03093543D0E}"/>
                  </a:ext>
                </a:extLst>
              </p:cNvPr>
              <p:cNvGrpSpPr/>
              <p:nvPr/>
            </p:nvGrpSpPr>
            <p:grpSpPr>
              <a:xfrm>
                <a:off x="7755851" y="4253327"/>
                <a:ext cx="1610900" cy="1168694"/>
                <a:chOff x="992619" y="5619315"/>
                <a:chExt cx="1610900" cy="1168694"/>
              </a:xfrm>
            </p:grpSpPr>
            <p:sp>
              <p:nvSpPr>
                <p:cNvPr id="70" name="TextBox 17">
                  <a:extLst>
                    <a:ext uri="{FF2B5EF4-FFF2-40B4-BE49-F238E27FC236}">
                      <a16:creationId xmlns:a16="http://schemas.microsoft.com/office/drawing/2014/main" id="{8F7DF842-5832-4FBA-AFE0-67772480D5C2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24167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</p:txBody>
            </p:sp>
            <p:sp>
              <p:nvSpPr>
                <p:cNvPr id="71" name="TextBox 17">
                  <a:extLst>
                    <a:ext uri="{FF2B5EF4-FFF2-40B4-BE49-F238E27FC236}">
                      <a16:creationId xmlns:a16="http://schemas.microsoft.com/office/drawing/2014/main" id="{AA3E1F77-7559-400E-B580-2D7CC9097A5C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9654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32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2A3EB5F9-8709-47A0-A602-3E3C3FCFC719}"/>
                </a:ext>
              </a:extLst>
            </p:cNvPr>
            <p:cNvGrpSpPr/>
            <p:nvPr/>
          </p:nvGrpSpPr>
          <p:grpSpPr>
            <a:xfrm>
              <a:off x="4791441" y="5750626"/>
              <a:ext cx="4575310" cy="1253278"/>
              <a:chOff x="4791441" y="5750626"/>
              <a:chExt cx="4575310" cy="1253278"/>
            </a:xfrm>
          </p:grpSpPr>
          <p:sp>
            <p:nvSpPr>
              <p:cNvPr id="64" name="TextBox 17">
                <a:extLst>
                  <a:ext uri="{FF2B5EF4-FFF2-40B4-BE49-F238E27FC236}">
                    <a16:creationId xmlns:a16="http://schemas.microsoft.com/office/drawing/2014/main" id="{46EBF250-A712-40E4-BBCA-7303CBC3605F}"/>
                  </a:ext>
                </a:extLst>
              </p:cNvPr>
              <p:cNvSpPr txBox="1"/>
              <p:nvPr/>
            </p:nvSpPr>
            <p:spPr>
              <a:xfrm>
                <a:off x="4791441" y="5750626"/>
                <a:ext cx="554691" cy="52904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641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Ⅳ</a:t>
                </a:r>
                <a:endParaRPr lang="ko-KR" altLang="en-US" sz="2641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67" name="직사각형 66">
                <a:extLst>
                  <a:ext uri="{FF2B5EF4-FFF2-40B4-BE49-F238E27FC236}">
                    <a16:creationId xmlns:a16="http://schemas.microsoft.com/office/drawing/2014/main" id="{9C0861BD-E564-453C-B211-42A9C6B09B1F}"/>
                  </a:ext>
                </a:extLst>
              </p:cNvPr>
              <p:cNvSpPr/>
              <p:nvPr/>
            </p:nvSpPr>
            <p:spPr>
              <a:xfrm>
                <a:off x="5375534" y="5998719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48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TextBox 17">
                <a:extLst>
                  <a:ext uri="{FF2B5EF4-FFF2-40B4-BE49-F238E27FC236}">
                    <a16:creationId xmlns:a16="http://schemas.microsoft.com/office/drawing/2014/main" id="{E2B50A1E-5359-4A40-AB1B-2BEFC47B510E}"/>
                  </a:ext>
                </a:extLst>
              </p:cNvPr>
              <p:cNvSpPr txBox="1"/>
              <p:nvPr/>
            </p:nvSpPr>
            <p:spPr>
              <a:xfrm>
                <a:off x="5519339" y="5842362"/>
                <a:ext cx="2165027" cy="3749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697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Enter chapter title</a:t>
                </a:r>
              </a:p>
            </p:txBody>
          </p:sp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89F1FB48-15FE-4F9D-8ABE-0E86406A58D2}"/>
                  </a:ext>
                </a:extLst>
              </p:cNvPr>
              <p:cNvGrpSpPr/>
              <p:nvPr/>
            </p:nvGrpSpPr>
            <p:grpSpPr>
              <a:xfrm>
                <a:off x="7755851" y="5835210"/>
                <a:ext cx="1610900" cy="1168694"/>
                <a:chOff x="992619" y="5619315"/>
                <a:chExt cx="1610900" cy="1168694"/>
              </a:xfrm>
            </p:grpSpPr>
            <p:sp>
              <p:nvSpPr>
                <p:cNvPr id="74" name="TextBox 17">
                  <a:extLst>
                    <a:ext uri="{FF2B5EF4-FFF2-40B4-BE49-F238E27FC236}">
                      <a16:creationId xmlns:a16="http://schemas.microsoft.com/office/drawing/2014/main" id="{8C8E3621-4554-479C-94B7-4D736482BBDF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24167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Enter subtitle</a:t>
                  </a:r>
                </a:p>
              </p:txBody>
            </p:sp>
            <p:sp>
              <p:nvSpPr>
                <p:cNvPr id="75" name="TextBox 17">
                  <a:extLst>
                    <a:ext uri="{FF2B5EF4-FFF2-40B4-BE49-F238E27FC236}">
                      <a16:creationId xmlns:a16="http://schemas.microsoft.com/office/drawing/2014/main" id="{BC48A701-AAEE-4FBC-8D5D-9362B601B8D9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9654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32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35" name="그림 34">
            <a:extLst>
              <a:ext uri="{FF2B5EF4-FFF2-40B4-BE49-F238E27FC236}">
                <a16:creationId xmlns:a16="http://schemas.microsoft.com/office/drawing/2014/main" id="{348E30ED-F460-4325-89E0-5AE3D23839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99" y="6799992"/>
            <a:ext cx="1229824" cy="40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98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570948-C589-4E82-91E8-84B3928885F7}"/>
              </a:ext>
            </a:extLst>
          </p:cNvPr>
          <p:cNvSpPr txBox="1"/>
          <p:nvPr/>
        </p:nvSpPr>
        <p:spPr>
          <a:xfrm>
            <a:off x="456595" y="305548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1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D72E4370-0A4F-44FC-BA33-0032497D3A16}"/>
              </a:ext>
            </a:extLst>
          </p:cNvPr>
          <p:cNvGrpSpPr/>
          <p:nvPr/>
        </p:nvGrpSpPr>
        <p:grpSpPr>
          <a:xfrm>
            <a:off x="423515" y="1272520"/>
            <a:ext cx="2162059" cy="353495"/>
            <a:chOff x="449263" y="1270634"/>
            <a:chExt cx="2293504" cy="374988"/>
          </a:xfrm>
        </p:grpSpPr>
        <p:pic>
          <p:nvPicPr>
            <p:cNvPr id="48" name="그림 47">
              <a:extLst>
                <a:ext uri="{FF2B5EF4-FFF2-40B4-BE49-F238E27FC236}">
                  <a16:creationId xmlns:a16="http://schemas.microsoft.com/office/drawing/2014/main" id="{5106A617-62F6-40D1-8D1B-D22BEAE64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49" name="TextBox 17">
              <a:extLst>
                <a:ext uri="{FF2B5EF4-FFF2-40B4-BE49-F238E27FC236}">
                  <a16:creationId xmlns:a16="http://schemas.microsoft.com/office/drawing/2014/main" id="{7C522C20-1FEE-4329-9412-204A2CBB7CC1}"/>
                </a:ext>
              </a:extLst>
            </p:cNvPr>
            <p:cNvSpPr txBox="1"/>
            <p:nvPr/>
          </p:nvSpPr>
          <p:spPr>
            <a:xfrm>
              <a:off x="703576" y="1270634"/>
              <a:ext cx="2039191" cy="374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69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Please enter text</a:t>
              </a:r>
            </a:p>
          </p:txBody>
        </p:sp>
      </p:grpSp>
      <p:sp>
        <p:nvSpPr>
          <p:cNvPr id="2" name="제목 1">
            <a:extLst>
              <a:ext uri="{FF2B5EF4-FFF2-40B4-BE49-F238E27FC236}">
                <a16:creationId xmlns:a16="http://schemas.microsoft.com/office/drawing/2014/main" id="{2C780E56-9DD0-4ECF-9E96-EC8765EC3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F121960-2581-4514-B252-47EBA6B0FE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1160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2687770" y="4628467"/>
            <a:ext cx="4727084" cy="1187023"/>
            <a:chOff x="2841344" y="4432185"/>
            <a:chExt cx="5014477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13430"/>
              <a:chOff x="2911466" y="3070110"/>
              <a:chExt cx="3165445" cy="313430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3128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3987" y="4432185"/>
              <a:ext cx="1081834" cy="313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9309343-5E68-4D1E-8DD4-C00757CCB420}"/>
              </a:ext>
            </a:extLst>
          </p:cNvPr>
          <p:cNvGrpSpPr/>
          <p:nvPr/>
        </p:nvGrpSpPr>
        <p:grpSpPr>
          <a:xfrm>
            <a:off x="2669233" y="2638901"/>
            <a:ext cx="3002562" cy="1271197"/>
            <a:chOff x="567570" y="3370301"/>
            <a:chExt cx="3185109" cy="1348480"/>
          </a:xfrm>
        </p:grpSpPr>
        <p:sp>
          <p:nvSpPr>
            <p:cNvPr id="51" name="TextBox 17">
              <a:extLst>
                <a:ext uri="{FF2B5EF4-FFF2-40B4-BE49-F238E27FC236}">
                  <a16:creationId xmlns:a16="http://schemas.microsoft.com/office/drawing/2014/main" id="{F558FDDC-CA36-4E88-82FB-AF8C86EB39BC}"/>
                </a:ext>
              </a:extLst>
            </p:cNvPr>
            <p:cNvSpPr txBox="1"/>
            <p:nvPr/>
          </p:nvSpPr>
          <p:spPr>
            <a:xfrm>
              <a:off x="567570" y="3858621"/>
              <a:ext cx="2880445" cy="860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77"/>
                </a:spcBef>
              </a:pPr>
              <a:r>
                <a:rPr lang="ko-KR" altLang="en-US" sz="2168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377"/>
                </a:spcBef>
              </a:pPr>
              <a:r>
                <a:rPr lang="ko-KR" altLang="en-US" sz="2168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16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06C65DDA-C970-4053-80FD-9FB5B30259C3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13430"/>
              <a:chOff x="587234" y="3370301"/>
              <a:chExt cx="3165445" cy="313430"/>
            </a:xfrm>
          </p:grpSpPr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ABDE5672-AA28-4113-8BFD-CC2AD305B1CC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56391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94CF3475-D673-424C-B3D0-1658C073D2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F878EF45-928E-496A-8B2D-7FF85057DE83}"/>
              </a:ext>
            </a:extLst>
          </p:cNvPr>
          <p:cNvSpPr txBox="1"/>
          <p:nvPr/>
        </p:nvSpPr>
        <p:spPr>
          <a:xfrm>
            <a:off x="456595" y="305548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4D8B137D-B10F-4DAA-8A7D-38A13D736714}"/>
              </a:ext>
            </a:extLst>
          </p:cNvPr>
          <p:cNvGrpSpPr/>
          <p:nvPr/>
        </p:nvGrpSpPr>
        <p:grpSpPr>
          <a:xfrm>
            <a:off x="423515" y="1272520"/>
            <a:ext cx="2162059" cy="353495"/>
            <a:chOff x="449263" y="1270634"/>
            <a:chExt cx="2293504" cy="374988"/>
          </a:xfrm>
        </p:grpSpPr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id="{A731B64B-9948-438D-AA84-81A4B3D4BB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27" name="TextBox 17">
              <a:extLst>
                <a:ext uri="{FF2B5EF4-FFF2-40B4-BE49-F238E27FC236}">
                  <a16:creationId xmlns:a16="http://schemas.microsoft.com/office/drawing/2014/main" id="{B98C920E-D375-4EC7-9A42-39DAA2A7DAFD}"/>
                </a:ext>
              </a:extLst>
            </p:cNvPr>
            <p:cNvSpPr txBox="1"/>
            <p:nvPr/>
          </p:nvSpPr>
          <p:spPr>
            <a:xfrm>
              <a:off x="703576" y="1270634"/>
              <a:ext cx="2039191" cy="374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69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Please enter text</a:t>
              </a:r>
            </a:p>
          </p:txBody>
        </p: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F7AF7684-FC99-44D1-8CAE-86B3A39E3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94312C-62A6-411A-96D5-5AB56DC27A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047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2687770" y="4628467"/>
            <a:ext cx="4727084" cy="1187023"/>
            <a:chOff x="2841344" y="4432185"/>
            <a:chExt cx="5014477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13430"/>
              <a:chOff x="2911466" y="3070110"/>
              <a:chExt cx="3165445" cy="313430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3128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3987" y="4432185"/>
              <a:ext cx="1081834" cy="313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9309343-5E68-4D1E-8DD4-C00757CCB420}"/>
              </a:ext>
            </a:extLst>
          </p:cNvPr>
          <p:cNvGrpSpPr/>
          <p:nvPr/>
        </p:nvGrpSpPr>
        <p:grpSpPr>
          <a:xfrm>
            <a:off x="2669233" y="2638901"/>
            <a:ext cx="3002562" cy="1271197"/>
            <a:chOff x="567570" y="3370301"/>
            <a:chExt cx="3185109" cy="1348480"/>
          </a:xfrm>
        </p:grpSpPr>
        <p:sp>
          <p:nvSpPr>
            <p:cNvPr id="51" name="TextBox 17">
              <a:extLst>
                <a:ext uri="{FF2B5EF4-FFF2-40B4-BE49-F238E27FC236}">
                  <a16:creationId xmlns:a16="http://schemas.microsoft.com/office/drawing/2014/main" id="{F558FDDC-CA36-4E88-82FB-AF8C86EB39BC}"/>
                </a:ext>
              </a:extLst>
            </p:cNvPr>
            <p:cNvSpPr txBox="1"/>
            <p:nvPr/>
          </p:nvSpPr>
          <p:spPr>
            <a:xfrm>
              <a:off x="567570" y="3858621"/>
              <a:ext cx="2880445" cy="860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77"/>
                </a:spcBef>
              </a:pPr>
              <a:r>
                <a:rPr lang="ko-KR" altLang="en-US" sz="2168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377"/>
                </a:spcBef>
              </a:pPr>
              <a:r>
                <a:rPr lang="ko-KR" altLang="en-US" sz="2168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16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06C65DDA-C970-4053-80FD-9FB5B30259C3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13430"/>
              <a:chOff x="587234" y="3370301"/>
              <a:chExt cx="3165445" cy="313430"/>
            </a:xfrm>
          </p:grpSpPr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ABDE5672-AA28-4113-8BFD-CC2AD305B1CC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56391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94CF3475-D673-424C-B3D0-1658C073D2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BFC97E5-371B-4B5A-8130-C572112BF18D}"/>
              </a:ext>
            </a:extLst>
          </p:cNvPr>
          <p:cNvSpPr txBox="1"/>
          <p:nvPr/>
        </p:nvSpPr>
        <p:spPr>
          <a:xfrm>
            <a:off x="456595" y="305548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3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FF70E98C-4E52-41C4-88D4-F3A0244BE81C}"/>
              </a:ext>
            </a:extLst>
          </p:cNvPr>
          <p:cNvGrpSpPr/>
          <p:nvPr/>
        </p:nvGrpSpPr>
        <p:grpSpPr>
          <a:xfrm>
            <a:off x="423515" y="1272520"/>
            <a:ext cx="2162059" cy="353495"/>
            <a:chOff x="449263" y="1270634"/>
            <a:chExt cx="2293504" cy="374988"/>
          </a:xfrm>
        </p:grpSpPr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6E7F6594-256B-4715-974A-7AFFD81999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27" name="TextBox 17">
              <a:extLst>
                <a:ext uri="{FF2B5EF4-FFF2-40B4-BE49-F238E27FC236}">
                  <a16:creationId xmlns:a16="http://schemas.microsoft.com/office/drawing/2014/main" id="{1DF2D7C8-4027-4982-B974-9B0F44DC7A1E}"/>
                </a:ext>
              </a:extLst>
            </p:cNvPr>
            <p:cNvSpPr txBox="1"/>
            <p:nvPr/>
          </p:nvSpPr>
          <p:spPr>
            <a:xfrm>
              <a:off x="703576" y="1270634"/>
              <a:ext cx="2039191" cy="374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69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Please enter text</a:t>
              </a:r>
            </a:p>
          </p:txBody>
        </p: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F54ED118-CFFC-4826-9ED2-1D685622A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4C7E3AA-C456-4C62-A508-C1C5ECB4FE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87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2687770" y="4628467"/>
            <a:ext cx="4727084" cy="1187023"/>
            <a:chOff x="2841344" y="4432185"/>
            <a:chExt cx="5014477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13430"/>
              <a:chOff x="2911466" y="3070110"/>
              <a:chExt cx="3165445" cy="313430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3128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3987" y="4432185"/>
              <a:ext cx="1081834" cy="313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CDE632C0-DA11-4814-AB4A-21498BF3185E}"/>
              </a:ext>
            </a:extLst>
          </p:cNvPr>
          <p:cNvGrpSpPr/>
          <p:nvPr/>
        </p:nvGrpSpPr>
        <p:grpSpPr>
          <a:xfrm>
            <a:off x="2669233" y="2638901"/>
            <a:ext cx="3002562" cy="1271197"/>
            <a:chOff x="567570" y="3370301"/>
            <a:chExt cx="3185109" cy="1348480"/>
          </a:xfrm>
        </p:grpSpPr>
        <p:sp>
          <p:nvSpPr>
            <p:cNvPr id="28" name="TextBox 17">
              <a:extLst>
                <a:ext uri="{FF2B5EF4-FFF2-40B4-BE49-F238E27FC236}">
                  <a16:creationId xmlns:a16="http://schemas.microsoft.com/office/drawing/2014/main" id="{D5C68E1B-F31A-4EB7-8C49-37CCDB7389EF}"/>
                </a:ext>
              </a:extLst>
            </p:cNvPr>
            <p:cNvSpPr txBox="1"/>
            <p:nvPr/>
          </p:nvSpPr>
          <p:spPr>
            <a:xfrm>
              <a:off x="567570" y="3858621"/>
              <a:ext cx="2880445" cy="860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77"/>
                </a:spcBef>
              </a:pPr>
              <a:r>
                <a:rPr lang="ko-KR" altLang="en-US" sz="2168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377"/>
                </a:spcBef>
              </a:pPr>
              <a:r>
                <a:rPr lang="ko-KR" altLang="en-US" sz="2168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16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B926FEC8-3F0B-45A7-AF07-BBAD9283C1EA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13430"/>
              <a:chOff x="587234" y="3370301"/>
              <a:chExt cx="3165445" cy="313430"/>
            </a:xfrm>
          </p:grpSpPr>
          <p:sp>
            <p:nvSpPr>
              <p:cNvPr id="31" name="TextBox 17">
                <a:extLst>
                  <a:ext uri="{FF2B5EF4-FFF2-40B4-BE49-F238E27FC236}">
                    <a16:creationId xmlns:a16="http://schemas.microsoft.com/office/drawing/2014/main" id="{E0ACD491-C70D-4352-AAE7-802D0E876E9B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56391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AF4D0E43-47E9-4468-84A6-792AA4F402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0DFA0286-CDAC-4696-AEF3-1E6B39B95F37}"/>
              </a:ext>
            </a:extLst>
          </p:cNvPr>
          <p:cNvSpPr txBox="1"/>
          <p:nvPr/>
        </p:nvSpPr>
        <p:spPr>
          <a:xfrm>
            <a:off x="456595" y="305548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4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31C701C-3F68-40DE-9247-31C4772316ED}"/>
              </a:ext>
            </a:extLst>
          </p:cNvPr>
          <p:cNvGrpSpPr/>
          <p:nvPr/>
        </p:nvGrpSpPr>
        <p:grpSpPr>
          <a:xfrm>
            <a:off x="423515" y="1272520"/>
            <a:ext cx="2162059" cy="353495"/>
            <a:chOff x="449263" y="1270634"/>
            <a:chExt cx="2293504" cy="374988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302BFA5E-DA00-4119-86D6-CCCDFB72E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35" name="TextBox 17">
              <a:extLst>
                <a:ext uri="{FF2B5EF4-FFF2-40B4-BE49-F238E27FC236}">
                  <a16:creationId xmlns:a16="http://schemas.microsoft.com/office/drawing/2014/main" id="{D00556FF-4A7E-4A20-80C7-A987DD4CD35C}"/>
                </a:ext>
              </a:extLst>
            </p:cNvPr>
            <p:cNvSpPr txBox="1"/>
            <p:nvPr/>
          </p:nvSpPr>
          <p:spPr>
            <a:xfrm>
              <a:off x="703576" y="1270634"/>
              <a:ext cx="2039191" cy="374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69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Please enter text</a:t>
              </a:r>
            </a:p>
          </p:txBody>
        </p: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115ACCFC-8F7B-40F0-9897-29FFC1B14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D004DA2-21DE-49BB-BFD5-1486AEA750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838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7">
            <a:extLst>
              <a:ext uri="{FF2B5EF4-FFF2-40B4-BE49-F238E27FC236}">
                <a16:creationId xmlns:a16="http://schemas.microsoft.com/office/drawing/2014/main" id="{80D6B9D0-580A-4FE6-BBB7-E341CDB616D7}"/>
              </a:ext>
            </a:extLst>
          </p:cNvPr>
          <p:cNvSpPr txBox="1"/>
          <p:nvPr/>
        </p:nvSpPr>
        <p:spPr>
          <a:xfrm>
            <a:off x="2931261" y="3107319"/>
            <a:ext cx="3430747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 Title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7485D8A6-FABD-4319-84B4-AF7CA9C9D8CA}"/>
              </a:ext>
            </a:extLst>
          </p:cNvPr>
          <p:cNvSpPr txBox="1"/>
          <p:nvPr/>
        </p:nvSpPr>
        <p:spPr>
          <a:xfrm>
            <a:off x="3012072" y="2574119"/>
            <a:ext cx="499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Title</a:t>
            </a:r>
            <a:endParaRPr lang="en-US" altLang="ko-KR" sz="113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96356BE8-070E-47E3-86C3-8126604E1ED8}"/>
              </a:ext>
            </a:extLst>
          </p:cNvPr>
          <p:cNvSpPr txBox="1"/>
          <p:nvPr/>
        </p:nvSpPr>
        <p:spPr>
          <a:xfrm>
            <a:off x="1266680" y="2668765"/>
            <a:ext cx="1249061" cy="1368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296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Ⅰ</a:t>
            </a:r>
            <a:endParaRPr lang="ko-KR" altLang="en-US" sz="8296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506AA9-28B1-457A-8376-EB4BFA8B4AFC}"/>
              </a:ext>
            </a:extLst>
          </p:cNvPr>
          <p:cNvSpPr txBox="1"/>
          <p:nvPr/>
        </p:nvSpPr>
        <p:spPr>
          <a:xfrm>
            <a:off x="1497512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36C2268-DCB4-4C76-A016-C777539DC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1" y="465123"/>
            <a:ext cx="558582" cy="731665"/>
          </a:xfrm>
          <a:prstGeom prst="rect">
            <a:avLst/>
          </a:prstGeom>
        </p:spPr>
      </p:pic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29C86827-1A5C-481D-84CF-F474CE98237F}"/>
              </a:ext>
            </a:extLst>
          </p:cNvPr>
          <p:cNvCxnSpPr>
            <a:cxnSpLocks/>
          </p:cNvCxnSpPr>
          <p:nvPr/>
        </p:nvCxnSpPr>
        <p:spPr>
          <a:xfrm>
            <a:off x="2841523" y="2963547"/>
            <a:ext cx="735452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64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7">
            <a:extLst>
              <a:ext uri="{FF2B5EF4-FFF2-40B4-BE49-F238E27FC236}">
                <a16:creationId xmlns:a16="http://schemas.microsoft.com/office/drawing/2014/main" id="{718F09E6-BCD0-4A8F-BF36-5A8BEF1CC169}"/>
              </a:ext>
            </a:extLst>
          </p:cNvPr>
          <p:cNvSpPr txBox="1"/>
          <p:nvPr/>
        </p:nvSpPr>
        <p:spPr>
          <a:xfrm>
            <a:off x="3012072" y="2574119"/>
            <a:ext cx="499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Title</a:t>
            </a:r>
            <a:endParaRPr lang="en-US" altLang="ko-KR" sz="113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CCC7C5A2-48F8-4A1F-AF2B-77D6B13D569D}"/>
              </a:ext>
            </a:extLst>
          </p:cNvPr>
          <p:cNvSpPr txBox="1"/>
          <p:nvPr/>
        </p:nvSpPr>
        <p:spPr>
          <a:xfrm>
            <a:off x="1266680" y="2668765"/>
            <a:ext cx="1249061" cy="1368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296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Ⅱ</a:t>
            </a:r>
            <a:endParaRPr lang="ko-KR" altLang="en-US" sz="8296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AD8CF-E9F4-4B9B-9EB5-9EA25248DADD}"/>
              </a:ext>
            </a:extLst>
          </p:cNvPr>
          <p:cNvSpPr txBox="1"/>
          <p:nvPr/>
        </p:nvSpPr>
        <p:spPr>
          <a:xfrm>
            <a:off x="1497512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id="{190E290E-B695-46AF-9599-6C868FA72850}"/>
              </a:ext>
            </a:extLst>
          </p:cNvPr>
          <p:cNvSpPr txBox="1"/>
          <p:nvPr/>
        </p:nvSpPr>
        <p:spPr>
          <a:xfrm>
            <a:off x="2931261" y="3107319"/>
            <a:ext cx="3430747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 Title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8FE897F2-B083-40E6-8C58-B9124380F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1" y="465123"/>
            <a:ext cx="558582" cy="731665"/>
          </a:xfrm>
          <a:prstGeom prst="rect">
            <a:avLst/>
          </a:prstGeom>
        </p:spPr>
      </p:pic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58E73482-1F0F-4E0B-A45A-C011CD91B437}"/>
              </a:ext>
            </a:extLst>
          </p:cNvPr>
          <p:cNvCxnSpPr>
            <a:cxnSpLocks/>
          </p:cNvCxnSpPr>
          <p:nvPr/>
        </p:nvCxnSpPr>
        <p:spPr>
          <a:xfrm>
            <a:off x="2841523" y="2963547"/>
            <a:ext cx="735452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67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839</TotalTime>
  <Words>165</Words>
  <Application>Microsoft Office PowerPoint</Application>
  <PresentationFormat>사용자 지정</PresentationFormat>
  <Paragraphs>95</Paragraphs>
  <Slides>13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0" baseType="lpstr">
      <vt:lpstr>나눔바른고딕</vt:lpstr>
      <vt:lpstr>Calibri Light</vt:lpstr>
      <vt:lpstr>arial</vt:lpstr>
      <vt:lpstr>맑은 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sunyoung1</dc:creator>
  <cp:lastModifiedBy>user</cp:lastModifiedBy>
  <cp:revision>135</cp:revision>
  <dcterms:created xsi:type="dcterms:W3CDTF">2015-08-12T00:10:27Z</dcterms:created>
  <dcterms:modified xsi:type="dcterms:W3CDTF">2021-04-08T00:11:30Z</dcterms:modified>
</cp:coreProperties>
</file>